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2"/>
  </p:notesMasterIdLst>
  <p:sldIdLst>
    <p:sldId id="368" r:id="rId6"/>
    <p:sldId id="263" r:id="rId7"/>
    <p:sldId id="371" r:id="rId8"/>
    <p:sldId id="373" r:id="rId9"/>
    <p:sldId id="374" r:id="rId10"/>
    <p:sldId id="3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8C2F9-8C3E-4B0C-8201-9D295F1F1504}" v="2" dt="2024-12-02T14:38:4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ng, Vivien (US)" userId="bd593f6d-9051-4240-a80c-c7640828ac40" providerId="ADAL" clId="{5EF14BEA-A235-4A59-A093-33AE4AC34872}"/>
    <pc:docChg chg="undo custSel addSld delSld modSld">
      <pc:chgData name="Zheng, Vivien (US)" userId="bd593f6d-9051-4240-a80c-c7640828ac40" providerId="ADAL" clId="{5EF14BEA-A235-4A59-A093-33AE4AC34872}" dt="2024-11-05T21:34:21.639" v="958" actId="14100"/>
      <pc:docMkLst>
        <pc:docMk/>
      </pc:docMkLst>
      <pc:sldChg chg="modSp mod">
        <pc:chgData name="Zheng, Vivien (US)" userId="bd593f6d-9051-4240-a80c-c7640828ac40" providerId="ADAL" clId="{5EF14BEA-A235-4A59-A093-33AE4AC34872}" dt="2024-11-05T21:34:21.639" v="958" actId="14100"/>
        <pc:sldMkLst>
          <pc:docMk/>
          <pc:sldMk cId="2772784638" sldId="263"/>
        </pc:sldMkLst>
        <pc:spChg chg="mod">
          <ac:chgData name="Zheng, Vivien (US)" userId="bd593f6d-9051-4240-a80c-c7640828ac40" providerId="ADAL" clId="{5EF14BEA-A235-4A59-A093-33AE4AC34872}" dt="2024-11-05T21:34:21.639" v="958" actId="14100"/>
          <ac:spMkLst>
            <pc:docMk/>
            <pc:sldMk cId="2772784638" sldId="263"/>
            <ac:spMk id="5" creationId="{28BB9A28-D0D3-C347-A11F-4A6B0ACD0A49}"/>
          </ac:spMkLst>
        </pc:spChg>
      </pc:sldChg>
      <pc:sldChg chg="del">
        <pc:chgData name="Zheng, Vivien (US)" userId="bd593f6d-9051-4240-a80c-c7640828ac40" providerId="ADAL" clId="{5EF14BEA-A235-4A59-A093-33AE4AC34872}" dt="2024-11-05T19:38:34.113" v="557" actId="2696"/>
        <pc:sldMkLst>
          <pc:docMk/>
          <pc:sldMk cId="3672661884" sldId="264"/>
        </pc:sldMkLst>
      </pc:sldChg>
      <pc:sldChg chg="del">
        <pc:chgData name="Zheng, Vivien (US)" userId="bd593f6d-9051-4240-a80c-c7640828ac40" providerId="ADAL" clId="{5EF14BEA-A235-4A59-A093-33AE4AC34872}" dt="2024-11-05T14:46:44.865" v="0" actId="2696"/>
        <pc:sldMkLst>
          <pc:docMk/>
          <pc:sldMk cId="2110989642" sldId="370"/>
        </pc:sldMkLst>
      </pc:sldChg>
      <pc:sldChg chg="addSp delSp modSp mod">
        <pc:chgData name="Zheng, Vivien (US)" userId="bd593f6d-9051-4240-a80c-c7640828ac40" providerId="ADAL" clId="{5EF14BEA-A235-4A59-A093-33AE4AC34872}" dt="2024-11-05T19:37:07.861" v="537" actId="1076"/>
        <pc:sldMkLst>
          <pc:docMk/>
          <pc:sldMk cId="2415534557" sldId="371"/>
        </pc:sldMkLst>
        <pc:spChg chg="mod">
          <ac:chgData name="Zheng, Vivien (US)" userId="bd593f6d-9051-4240-a80c-c7640828ac40" providerId="ADAL" clId="{5EF14BEA-A235-4A59-A093-33AE4AC34872}" dt="2024-11-05T18:37:42.168" v="50" actId="20577"/>
          <ac:spMkLst>
            <pc:docMk/>
            <pc:sldMk cId="2415534557" sldId="371"/>
            <ac:spMk id="3" creationId="{02D98778-7B1E-3D4A-80F5-AEA05D809004}"/>
          </ac:spMkLst>
        </pc:spChg>
        <pc:spChg chg="mod">
          <ac:chgData name="Zheng, Vivien (US)" userId="bd593f6d-9051-4240-a80c-c7640828ac40" providerId="ADAL" clId="{5EF14BEA-A235-4A59-A093-33AE4AC34872}" dt="2024-11-05T19:30:23.480" v="518" actId="6549"/>
          <ac:spMkLst>
            <pc:docMk/>
            <pc:sldMk cId="2415534557" sldId="371"/>
            <ac:spMk id="5" creationId="{4C5F9DC8-5A50-6F40-B900-A86A1A75E4EC}"/>
          </ac:spMkLst>
        </pc:spChg>
        <pc:spChg chg="mod">
          <ac:chgData name="Zheng, Vivien (US)" userId="bd593f6d-9051-4240-a80c-c7640828ac40" providerId="ADAL" clId="{5EF14BEA-A235-4A59-A093-33AE4AC34872}" dt="2024-11-05T18:39:49.646" v="134" actId="20577"/>
          <ac:spMkLst>
            <pc:docMk/>
            <pc:sldMk cId="2415534557" sldId="371"/>
            <ac:spMk id="21" creationId="{179DDBCF-9563-89E6-4A9A-6B57F58E32EE}"/>
          </ac:spMkLst>
        </pc:spChg>
        <pc:picChg chg="del">
          <ac:chgData name="Zheng, Vivien (US)" userId="bd593f6d-9051-4240-a80c-c7640828ac40" providerId="ADAL" clId="{5EF14BEA-A235-4A59-A093-33AE4AC34872}" dt="2024-11-05T18:38:58.244" v="73" actId="478"/>
          <ac:picMkLst>
            <pc:docMk/>
            <pc:sldMk cId="2415534557" sldId="371"/>
            <ac:picMk id="2" creationId="{7B974258-D6B8-5C01-3B3F-F63A0C92FEC9}"/>
          </ac:picMkLst>
        </pc:picChg>
        <pc:picChg chg="add mod">
          <ac:chgData name="Zheng, Vivien (US)" userId="bd593f6d-9051-4240-a80c-c7640828ac40" providerId="ADAL" clId="{5EF14BEA-A235-4A59-A093-33AE4AC34872}" dt="2024-11-05T19:36:45.468" v="526" actId="1076"/>
          <ac:picMkLst>
            <pc:docMk/>
            <pc:sldMk cId="2415534557" sldId="371"/>
            <ac:picMk id="6" creationId="{60EBCE8B-FA32-B7D6-658E-6157EA2443DB}"/>
          </ac:picMkLst>
        </pc:picChg>
        <pc:picChg chg="del">
          <ac:chgData name="Zheng, Vivien (US)" userId="bd593f6d-9051-4240-a80c-c7640828ac40" providerId="ADAL" clId="{5EF14BEA-A235-4A59-A093-33AE4AC34872}" dt="2024-11-05T19:30:25.992" v="519" actId="478"/>
          <ac:picMkLst>
            <pc:docMk/>
            <pc:sldMk cId="2415534557" sldId="371"/>
            <ac:picMk id="7" creationId="{93889A51-6BCE-CB97-9CC0-0D331AFF3CEF}"/>
          </ac:picMkLst>
        </pc:picChg>
        <pc:picChg chg="add mod">
          <ac:chgData name="Zheng, Vivien (US)" userId="bd593f6d-9051-4240-a80c-c7640828ac40" providerId="ADAL" clId="{5EF14BEA-A235-4A59-A093-33AE4AC34872}" dt="2024-11-05T19:36:59.493" v="532" actId="14100"/>
          <ac:picMkLst>
            <pc:docMk/>
            <pc:sldMk cId="2415534557" sldId="371"/>
            <ac:picMk id="9" creationId="{4A7FBF92-35AF-9A0D-8A78-67169C613D8C}"/>
          </ac:picMkLst>
        </pc:picChg>
        <pc:picChg chg="add mod">
          <ac:chgData name="Zheng, Vivien (US)" userId="bd593f6d-9051-4240-a80c-c7640828ac40" providerId="ADAL" clId="{5EF14BEA-A235-4A59-A093-33AE4AC34872}" dt="2024-11-05T19:37:07.861" v="537" actId="1076"/>
          <ac:picMkLst>
            <pc:docMk/>
            <pc:sldMk cId="2415534557" sldId="371"/>
            <ac:picMk id="11" creationId="{DBC090DE-A759-8F6C-A295-015F13F5B921}"/>
          </ac:picMkLst>
        </pc:picChg>
      </pc:sldChg>
      <pc:sldChg chg="del">
        <pc:chgData name="Zheng, Vivien (US)" userId="bd593f6d-9051-4240-a80c-c7640828ac40" providerId="ADAL" clId="{5EF14BEA-A235-4A59-A093-33AE4AC34872}" dt="2024-11-05T19:38:29.539" v="556" actId="2696"/>
        <pc:sldMkLst>
          <pc:docMk/>
          <pc:sldMk cId="3702447890" sldId="372"/>
        </pc:sldMkLst>
      </pc:sldChg>
      <pc:sldChg chg="addSp delSp modSp mod">
        <pc:chgData name="Zheng, Vivien (US)" userId="bd593f6d-9051-4240-a80c-c7640828ac40" providerId="ADAL" clId="{5EF14BEA-A235-4A59-A093-33AE4AC34872}" dt="2024-11-05T20:48:02.386" v="891" actId="404"/>
        <pc:sldMkLst>
          <pc:docMk/>
          <pc:sldMk cId="1999245930" sldId="373"/>
        </pc:sldMkLst>
        <pc:spChg chg="mod">
          <ac:chgData name="Zheng, Vivien (US)" userId="bd593f6d-9051-4240-a80c-c7640828ac40" providerId="ADAL" clId="{5EF14BEA-A235-4A59-A093-33AE4AC34872}" dt="2024-11-05T20:48:02.386" v="891" actId="404"/>
          <ac:spMkLst>
            <pc:docMk/>
            <pc:sldMk cId="1999245930" sldId="373"/>
            <ac:spMk id="3" creationId="{02D98778-7B1E-3D4A-80F5-AEA05D809004}"/>
          </ac:spMkLst>
        </pc:spChg>
        <pc:spChg chg="mod">
          <ac:chgData name="Zheng, Vivien (US)" userId="bd593f6d-9051-4240-a80c-c7640828ac40" providerId="ADAL" clId="{5EF14BEA-A235-4A59-A093-33AE4AC34872}" dt="2024-11-05T20:45:15.294" v="838" actId="108"/>
          <ac:spMkLst>
            <pc:docMk/>
            <pc:sldMk cId="1999245930" sldId="373"/>
            <ac:spMk id="5" creationId="{4C5F9DC8-5A50-6F40-B900-A86A1A75E4EC}"/>
          </ac:spMkLst>
        </pc:spChg>
        <pc:spChg chg="mod">
          <ac:chgData name="Zheng, Vivien (US)" userId="bd593f6d-9051-4240-a80c-c7640828ac40" providerId="ADAL" clId="{5EF14BEA-A235-4A59-A093-33AE4AC34872}" dt="2024-11-05T19:39:04.216" v="570" actId="20577"/>
          <ac:spMkLst>
            <pc:docMk/>
            <pc:sldMk cId="1999245930" sldId="373"/>
            <ac:spMk id="21" creationId="{179DDBCF-9563-89E6-4A9A-6B57F58E32EE}"/>
          </ac:spMkLst>
        </pc:spChg>
        <pc:picChg chg="del">
          <ac:chgData name="Zheng, Vivien (US)" userId="bd593f6d-9051-4240-a80c-c7640828ac40" providerId="ADAL" clId="{5EF14BEA-A235-4A59-A093-33AE4AC34872}" dt="2024-11-05T19:38:41.961" v="559" actId="478"/>
          <ac:picMkLst>
            <pc:docMk/>
            <pc:sldMk cId="1999245930" sldId="373"/>
            <ac:picMk id="4" creationId="{2597C513-D2DB-D9E3-186D-DF6AFC44269D}"/>
          </ac:picMkLst>
        </pc:picChg>
        <pc:picChg chg="del">
          <ac:chgData name="Zheng, Vivien (US)" userId="bd593f6d-9051-4240-a80c-c7640828ac40" providerId="ADAL" clId="{5EF14BEA-A235-4A59-A093-33AE4AC34872}" dt="2024-11-05T19:38:39.825" v="558" actId="478"/>
          <ac:picMkLst>
            <pc:docMk/>
            <pc:sldMk cId="1999245930" sldId="373"/>
            <ac:picMk id="6" creationId="{81D0ADDC-2A83-EEA8-2AEB-20326B9C9A2F}"/>
          </ac:picMkLst>
        </pc:picChg>
        <pc:picChg chg="add mod">
          <ac:chgData name="Zheng, Vivien (US)" userId="bd593f6d-9051-4240-a80c-c7640828ac40" providerId="ADAL" clId="{5EF14BEA-A235-4A59-A093-33AE4AC34872}" dt="2024-11-05T20:37:05.669" v="575" actId="1076"/>
          <ac:picMkLst>
            <pc:docMk/>
            <pc:sldMk cId="1999245930" sldId="373"/>
            <ac:picMk id="7" creationId="{76F527E6-E4FB-4E91-A297-08B08000A2AB}"/>
          </ac:picMkLst>
        </pc:picChg>
        <pc:picChg chg="add mod">
          <ac:chgData name="Zheng, Vivien (US)" userId="bd593f6d-9051-4240-a80c-c7640828ac40" providerId="ADAL" clId="{5EF14BEA-A235-4A59-A093-33AE4AC34872}" dt="2024-11-05T20:45:52.953" v="843" actId="14100"/>
          <ac:picMkLst>
            <pc:docMk/>
            <pc:sldMk cId="1999245930" sldId="373"/>
            <ac:picMk id="9" creationId="{B684D174-D9C8-5BF0-37D9-35057E963546}"/>
          </ac:picMkLst>
        </pc:picChg>
      </pc:sldChg>
      <pc:sldChg chg="addSp delSp modSp add mod">
        <pc:chgData name="Zheng, Vivien (US)" userId="bd593f6d-9051-4240-a80c-c7640828ac40" providerId="ADAL" clId="{5EF14BEA-A235-4A59-A093-33AE4AC34872}" dt="2024-11-05T20:49:48.359" v="945" actId="1076"/>
        <pc:sldMkLst>
          <pc:docMk/>
          <pc:sldMk cId="3190131643" sldId="374"/>
        </pc:sldMkLst>
        <pc:spChg chg="mod">
          <ac:chgData name="Zheng, Vivien (US)" userId="bd593f6d-9051-4240-a80c-c7640828ac40" providerId="ADAL" clId="{5EF14BEA-A235-4A59-A093-33AE4AC34872}" dt="2024-11-05T20:48:09.499" v="893" actId="404"/>
          <ac:spMkLst>
            <pc:docMk/>
            <pc:sldMk cId="3190131643" sldId="374"/>
            <ac:spMk id="3" creationId="{02D98778-7B1E-3D4A-80F5-AEA05D809004}"/>
          </ac:spMkLst>
        </pc:spChg>
        <pc:spChg chg="mod">
          <ac:chgData name="Zheng, Vivien (US)" userId="bd593f6d-9051-4240-a80c-c7640828ac40" providerId="ADAL" clId="{5EF14BEA-A235-4A59-A093-33AE4AC34872}" dt="2024-11-05T20:49:10.220" v="940" actId="20577"/>
          <ac:spMkLst>
            <pc:docMk/>
            <pc:sldMk cId="3190131643" sldId="374"/>
            <ac:spMk id="5" creationId="{4C5F9DC8-5A50-6F40-B900-A86A1A75E4EC}"/>
          </ac:spMkLst>
        </pc:spChg>
        <pc:spChg chg="mod">
          <ac:chgData name="Zheng, Vivien (US)" userId="bd593f6d-9051-4240-a80c-c7640828ac40" providerId="ADAL" clId="{5EF14BEA-A235-4A59-A093-33AE4AC34872}" dt="2024-11-05T20:47:16.463" v="857" actId="20577"/>
          <ac:spMkLst>
            <pc:docMk/>
            <pc:sldMk cId="3190131643" sldId="374"/>
            <ac:spMk id="21" creationId="{179DDBCF-9563-89E6-4A9A-6B57F58E32EE}"/>
          </ac:spMkLst>
        </pc:spChg>
        <pc:picChg chg="del">
          <ac:chgData name="Zheng, Vivien (US)" userId="bd593f6d-9051-4240-a80c-c7640828ac40" providerId="ADAL" clId="{5EF14BEA-A235-4A59-A093-33AE4AC34872}" dt="2024-11-05T19:39:13.567" v="571" actId="478"/>
          <ac:picMkLst>
            <pc:docMk/>
            <pc:sldMk cId="3190131643" sldId="374"/>
            <ac:picMk id="4" creationId="{2597C513-D2DB-D9E3-186D-DF6AFC44269D}"/>
          </ac:picMkLst>
        </pc:picChg>
        <pc:picChg chg="del mod">
          <ac:chgData name="Zheng, Vivien (US)" userId="bd593f6d-9051-4240-a80c-c7640828ac40" providerId="ADAL" clId="{5EF14BEA-A235-4A59-A093-33AE4AC34872}" dt="2024-11-05T19:39:15.277" v="573" actId="478"/>
          <ac:picMkLst>
            <pc:docMk/>
            <pc:sldMk cId="3190131643" sldId="374"/>
            <ac:picMk id="6" creationId="{81D0ADDC-2A83-EEA8-2AEB-20326B9C9A2F}"/>
          </ac:picMkLst>
        </pc:picChg>
        <pc:picChg chg="add mod">
          <ac:chgData name="Zheng, Vivien (US)" userId="bd593f6d-9051-4240-a80c-c7640828ac40" providerId="ADAL" clId="{5EF14BEA-A235-4A59-A093-33AE4AC34872}" dt="2024-11-05T20:47:00.699" v="848" actId="1076"/>
          <ac:picMkLst>
            <pc:docMk/>
            <pc:sldMk cId="3190131643" sldId="374"/>
            <ac:picMk id="7" creationId="{EAA40044-7124-025A-4220-6A00E3C267F8}"/>
          </ac:picMkLst>
        </pc:picChg>
        <pc:picChg chg="add mod">
          <ac:chgData name="Zheng, Vivien (US)" userId="bd593f6d-9051-4240-a80c-c7640828ac40" providerId="ADAL" clId="{5EF14BEA-A235-4A59-A093-33AE4AC34872}" dt="2024-11-05T20:49:48.359" v="945" actId="1076"/>
          <ac:picMkLst>
            <pc:docMk/>
            <pc:sldMk cId="3190131643" sldId="374"/>
            <ac:picMk id="9" creationId="{ECC65654-4B7E-9877-D87D-91C9BFF42D98}"/>
          </ac:picMkLst>
        </pc:picChg>
      </pc:sldChg>
    </pc:docChg>
  </pc:docChgLst>
  <pc:docChgLst>
    <pc:chgData name="Zheng, Vivien (US)" userId="S::vzheng@fastmarkets.com::bd593f6d-9051-4240-a80c-c7640828ac40" providerId="AD" clId="Web-{BAAA2B14-C12E-99E2-AB50-EE6623EA27E7}"/>
    <pc:docChg chg="addSld delSld modSld sldOrd">
      <pc:chgData name="Zheng, Vivien (US)" userId="S::vzheng@fastmarkets.com::bd593f6d-9051-4240-a80c-c7640828ac40" providerId="AD" clId="Web-{BAAA2B14-C12E-99E2-AB50-EE6623EA27E7}" dt="2024-11-01T02:23:32.734" v="1718" actId="20577"/>
      <pc:docMkLst>
        <pc:docMk/>
      </pc:docMkLst>
      <pc:sldChg chg="addSp delSp modSp ord">
        <pc:chgData name="Zheng, Vivien (US)" userId="S::vzheng@fastmarkets.com::bd593f6d-9051-4240-a80c-c7640828ac40" providerId="AD" clId="Web-{BAAA2B14-C12E-99E2-AB50-EE6623EA27E7}" dt="2024-11-01T02:23:32.734" v="1718" actId="20577"/>
        <pc:sldMkLst>
          <pc:docMk/>
          <pc:sldMk cId="3672661884" sldId="264"/>
        </pc:sldMkLst>
        <pc:spChg chg="mod">
          <ac:chgData name="Zheng, Vivien (US)" userId="S::vzheng@fastmarkets.com::bd593f6d-9051-4240-a80c-c7640828ac40" providerId="AD" clId="Web-{BAAA2B14-C12E-99E2-AB50-EE6623EA27E7}" dt="2024-11-01T02:18:29.153" v="1644" actId="20577"/>
          <ac:spMkLst>
            <pc:docMk/>
            <pc:sldMk cId="3672661884" sldId="264"/>
            <ac:spMk id="3" creationId="{02D98778-7B1E-3D4A-80F5-AEA05D809004}"/>
          </ac:spMkLst>
        </pc:spChg>
        <pc:spChg chg="mod">
          <ac:chgData name="Zheng, Vivien (US)" userId="S::vzheng@fastmarkets.com::bd593f6d-9051-4240-a80c-c7640828ac40" providerId="AD" clId="Web-{BAAA2B14-C12E-99E2-AB50-EE6623EA27E7}" dt="2024-11-01T02:23:32.734" v="1718" actId="20577"/>
          <ac:spMkLst>
            <pc:docMk/>
            <pc:sldMk cId="3672661884" sldId="264"/>
            <ac:spMk id="5" creationId="{4C5F9DC8-5A50-6F40-B900-A86A1A75E4EC}"/>
          </ac:spMkLst>
        </pc:spChg>
        <pc:spChg chg="mod">
          <ac:chgData name="Zheng, Vivien (US)" userId="S::vzheng@fastmarkets.com::bd593f6d-9051-4240-a80c-c7640828ac40" providerId="AD" clId="Web-{BAAA2B14-C12E-99E2-AB50-EE6623EA27E7}" dt="2024-11-01T02:19:42.060" v="1680" actId="20577"/>
          <ac:spMkLst>
            <pc:docMk/>
            <pc:sldMk cId="3672661884" sldId="264"/>
            <ac:spMk id="21" creationId="{179DDBCF-9563-89E6-4A9A-6B57F58E32EE}"/>
          </ac:spMkLst>
        </pc:spChg>
        <pc:picChg chg="add del mod">
          <ac:chgData name="Zheng, Vivien (US)" userId="S::vzheng@fastmarkets.com::bd593f6d-9051-4240-a80c-c7640828ac40" providerId="AD" clId="Web-{BAAA2B14-C12E-99E2-AB50-EE6623EA27E7}" dt="2024-11-01T02:20:07.576" v="1683"/>
          <ac:picMkLst>
            <pc:docMk/>
            <pc:sldMk cId="3672661884" sldId="264"/>
            <ac:picMk id="2" creationId="{2CC636AD-B046-5F7C-923E-F6D1A996345E}"/>
          </ac:picMkLst>
        </pc:picChg>
        <pc:picChg chg="add mod">
          <ac:chgData name="Zheng, Vivien (US)" userId="S::vzheng@fastmarkets.com::bd593f6d-9051-4240-a80c-c7640828ac40" providerId="AD" clId="Web-{BAAA2B14-C12E-99E2-AB50-EE6623EA27E7}" dt="2024-11-01T02:20:46.936" v="1688" actId="1076"/>
          <ac:picMkLst>
            <pc:docMk/>
            <pc:sldMk cId="3672661884" sldId="264"/>
            <ac:picMk id="4" creationId="{B9490D1F-0F84-CCAA-232D-ED5BCBCB1922}"/>
          </ac:picMkLst>
        </pc:picChg>
        <pc:picChg chg="add mod">
          <ac:chgData name="Zheng, Vivien (US)" userId="S::vzheng@fastmarkets.com::bd593f6d-9051-4240-a80c-c7640828ac40" providerId="AD" clId="Web-{BAAA2B14-C12E-99E2-AB50-EE6623EA27E7}" dt="2024-11-01T02:23:24.093" v="1704" actId="1076"/>
          <ac:picMkLst>
            <pc:docMk/>
            <pc:sldMk cId="3672661884" sldId="264"/>
            <ac:picMk id="6" creationId="{06A9B387-5CF2-6692-09A7-F0E555CC3562}"/>
          </ac:picMkLst>
        </pc:picChg>
        <pc:picChg chg="del">
          <ac:chgData name="Zheng, Vivien (US)" userId="S::vzheng@fastmarkets.com::bd593f6d-9051-4240-a80c-c7640828ac40" providerId="AD" clId="Web-{BAAA2B14-C12E-99E2-AB50-EE6623EA27E7}" dt="2024-11-01T02:21:29.764" v="1701"/>
          <ac:picMkLst>
            <pc:docMk/>
            <pc:sldMk cId="3672661884" sldId="264"/>
            <ac:picMk id="18" creationId="{84899B26-6F35-D8AC-5C1F-71EA5599A35B}"/>
          </ac:picMkLst>
        </pc:picChg>
        <pc:picChg chg="del">
          <ac:chgData name="Zheng, Vivien (US)" userId="S::vzheng@fastmarkets.com::bd593f6d-9051-4240-a80c-c7640828ac40" providerId="AD" clId="Web-{BAAA2B14-C12E-99E2-AB50-EE6623EA27E7}" dt="2024-11-01T02:20:02.185" v="1681"/>
          <ac:picMkLst>
            <pc:docMk/>
            <pc:sldMk cId="3672661884" sldId="264"/>
            <ac:picMk id="19" creationId="{B3C21DD2-F640-E4BA-B2CF-53BBAC0AA000}"/>
          </ac:picMkLst>
        </pc:picChg>
      </pc:sldChg>
      <pc:sldChg chg="ord">
        <pc:chgData name="Zheng, Vivien (US)" userId="S::vzheng@fastmarkets.com::bd593f6d-9051-4240-a80c-c7640828ac40" providerId="AD" clId="Web-{BAAA2B14-C12E-99E2-AB50-EE6623EA27E7}" dt="2024-11-01T02:17:51.278" v="1620"/>
        <pc:sldMkLst>
          <pc:docMk/>
          <pc:sldMk cId="2747573058" sldId="369"/>
        </pc:sldMkLst>
      </pc:sldChg>
      <pc:sldChg chg="modSp">
        <pc:chgData name="Zheng, Vivien (US)" userId="S::vzheng@fastmarkets.com::bd593f6d-9051-4240-a80c-c7640828ac40" providerId="AD" clId="Web-{BAAA2B14-C12E-99E2-AB50-EE6623EA27E7}" dt="2024-10-31T19:39:59.856" v="1" actId="14100"/>
        <pc:sldMkLst>
          <pc:docMk/>
          <pc:sldMk cId="2110989642" sldId="370"/>
        </pc:sldMkLst>
        <pc:spChg chg="mod">
          <ac:chgData name="Zheng, Vivien (US)" userId="S::vzheng@fastmarkets.com::bd593f6d-9051-4240-a80c-c7640828ac40" providerId="AD" clId="Web-{BAAA2B14-C12E-99E2-AB50-EE6623EA27E7}" dt="2024-10-31T19:39:59.856" v="1" actId="14100"/>
          <ac:spMkLst>
            <pc:docMk/>
            <pc:sldMk cId="2110989642" sldId="370"/>
            <ac:spMk id="4" creationId="{0CC91691-E0C4-332A-D954-61341EAFBE6A}"/>
          </ac:spMkLst>
        </pc:spChg>
      </pc:sldChg>
      <pc:sldChg chg="addSp delSp modSp">
        <pc:chgData name="Zheng, Vivien (US)" userId="S::vzheng@fastmarkets.com::bd593f6d-9051-4240-a80c-c7640828ac40" providerId="AD" clId="Web-{BAAA2B14-C12E-99E2-AB50-EE6623EA27E7}" dt="2024-11-01T02:18:39.482" v="1645" actId="20577"/>
        <pc:sldMkLst>
          <pc:docMk/>
          <pc:sldMk cId="2415534557" sldId="371"/>
        </pc:sldMkLst>
        <pc:spChg chg="mod">
          <ac:chgData name="Zheng, Vivien (US)" userId="S::vzheng@fastmarkets.com::bd593f6d-9051-4240-a80c-c7640828ac40" providerId="AD" clId="Web-{BAAA2B14-C12E-99E2-AB50-EE6623EA27E7}" dt="2024-11-01T02:04:01.228" v="1457" actId="20577"/>
          <ac:spMkLst>
            <pc:docMk/>
            <pc:sldMk cId="2415534557" sldId="371"/>
            <ac:spMk id="3" creationId="{02D98778-7B1E-3D4A-80F5-AEA05D809004}"/>
          </ac:spMkLst>
        </pc:spChg>
        <pc:spChg chg="mod">
          <ac:chgData name="Zheng, Vivien (US)" userId="S::vzheng@fastmarkets.com::bd593f6d-9051-4240-a80c-c7640828ac40" providerId="AD" clId="Web-{BAAA2B14-C12E-99E2-AB50-EE6623EA27E7}" dt="2024-11-01T02:16:33.262" v="1616" actId="20577"/>
          <ac:spMkLst>
            <pc:docMk/>
            <pc:sldMk cId="2415534557" sldId="371"/>
            <ac:spMk id="5" creationId="{4C5F9DC8-5A50-6F40-B900-A86A1A75E4EC}"/>
          </ac:spMkLst>
        </pc:spChg>
        <pc:spChg chg="mod">
          <ac:chgData name="Zheng, Vivien (US)" userId="S::vzheng@fastmarkets.com::bd593f6d-9051-4240-a80c-c7640828ac40" providerId="AD" clId="Web-{BAAA2B14-C12E-99E2-AB50-EE6623EA27E7}" dt="2024-11-01T02:18:39.482" v="1645" actId="20577"/>
          <ac:spMkLst>
            <pc:docMk/>
            <pc:sldMk cId="2415534557" sldId="371"/>
            <ac:spMk id="21" creationId="{179DDBCF-9563-89E6-4A9A-6B57F58E32EE}"/>
          </ac:spMkLst>
        </pc:spChg>
        <pc:picChg chg="add mod">
          <ac:chgData name="Zheng, Vivien (US)" userId="S::vzheng@fastmarkets.com::bd593f6d-9051-4240-a80c-c7640828ac40" providerId="AD" clId="Web-{BAAA2B14-C12E-99E2-AB50-EE6623EA27E7}" dt="2024-11-01T02:03:26.259" v="1396" actId="1076"/>
          <ac:picMkLst>
            <pc:docMk/>
            <pc:sldMk cId="2415534557" sldId="371"/>
            <ac:picMk id="2" creationId="{7B974258-D6B8-5C01-3B3F-F63A0C92FEC9}"/>
          </ac:picMkLst>
        </pc:picChg>
        <pc:picChg chg="add del mod">
          <ac:chgData name="Zheng, Vivien (US)" userId="S::vzheng@fastmarkets.com::bd593f6d-9051-4240-a80c-c7640828ac40" providerId="AD" clId="Web-{BAAA2B14-C12E-99E2-AB50-EE6623EA27E7}" dt="2024-10-31T19:49:24.823" v="193"/>
          <ac:picMkLst>
            <pc:docMk/>
            <pc:sldMk cId="2415534557" sldId="371"/>
            <ac:picMk id="2" creationId="{A69D451B-EE7B-6EE3-1ED0-D5A0567DF78A}"/>
          </ac:picMkLst>
        </pc:picChg>
        <pc:picChg chg="add del mod">
          <ac:chgData name="Zheng, Vivien (US)" userId="S::vzheng@fastmarkets.com::bd593f6d-9051-4240-a80c-c7640828ac40" providerId="AD" clId="Web-{BAAA2B14-C12E-99E2-AB50-EE6623EA27E7}" dt="2024-11-01T02:03:11.681" v="1391"/>
          <ac:picMkLst>
            <pc:docMk/>
            <pc:sldMk cId="2415534557" sldId="371"/>
            <ac:picMk id="4" creationId="{2597C513-D2DB-D9E3-186D-DF6AFC44269D}"/>
          </ac:picMkLst>
        </pc:picChg>
        <pc:picChg chg="add del mod">
          <ac:chgData name="Zheng, Vivien (US)" userId="S::vzheng@fastmarkets.com::bd593f6d-9051-4240-a80c-c7640828ac40" providerId="AD" clId="Web-{BAAA2B14-C12E-99E2-AB50-EE6623EA27E7}" dt="2024-11-01T02:04:03.603" v="1458"/>
          <ac:picMkLst>
            <pc:docMk/>
            <pc:sldMk cId="2415534557" sldId="371"/>
            <ac:picMk id="6" creationId="{81D0ADDC-2A83-EEA8-2AEB-20326B9C9A2F}"/>
          </ac:picMkLst>
        </pc:picChg>
        <pc:picChg chg="add mod">
          <ac:chgData name="Zheng, Vivien (US)" userId="S::vzheng@fastmarkets.com::bd593f6d-9051-4240-a80c-c7640828ac40" providerId="AD" clId="Web-{BAAA2B14-C12E-99E2-AB50-EE6623EA27E7}" dt="2024-11-01T02:04:31.510" v="1462" actId="1076"/>
          <ac:picMkLst>
            <pc:docMk/>
            <pc:sldMk cId="2415534557" sldId="371"/>
            <ac:picMk id="7" creationId="{93889A51-6BCE-CB97-9CC0-0D331AFF3CEF}"/>
          </ac:picMkLst>
        </pc:picChg>
        <pc:picChg chg="del">
          <ac:chgData name="Zheng, Vivien (US)" userId="S::vzheng@fastmarkets.com::bd593f6d-9051-4240-a80c-c7640828ac40" providerId="AD" clId="Web-{BAAA2B14-C12E-99E2-AB50-EE6623EA27E7}" dt="2024-10-31T19:54:53.791" v="221"/>
          <ac:picMkLst>
            <pc:docMk/>
            <pc:sldMk cId="2415534557" sldId="371"/>
            <ac:picMk id="18" creationId="{84899B26-6F35-D8AC-5C1F-71EA5599A35B}"/>
          </ac:picMkLst>
        </pc:picChg>
        <pc:picChg chg="del">
          <ac:chgData name="Zheng, Vivien (US)" userId="S::vzheng@fastmarkets.com::bd593f6d-9051-4240-a80c-c7640828ac40" providerId="AD" clId="Web-{BAAA2B14-C12E-99E2-AB50-EE6623EA27E7}" dt="2024-10-31T19:47:00.855" v="35"/>
          <ac:picMkLst>
            <pc:docMk/>
            <pc:sldMk cId="2415534557" sldId="371"/>
            <ac:picMk id="19" creationId="{B3C21DD2-F640-E4BA-B2CF-53BBAC0AA000}"/>
          </ac:picMkLst>
        </pc:picChg>
      </pc:sldChg>
      <pc:sldChg chg="addSp delSp modSp add replId">
        <pc:chgData name="Zheng, Vivien (US)" userId="S::vzheng@fastmarkets.com::bd593f6d-9051-4240-a80c-c7640828ac40" providerId="AD" clId="Web-{BAAA2B14-C12E-99E2-AB50-EE6623EA27E7}" dt="2024-11-01T02:18:54.576" v="1649" actId="20577"/>
        <pc:sldMkLst>
          <pc:docMk/>
          <pc:sldMk cId="3702447890" sldId="372"/>
        </pc:sldMkLst>
        <pc:spChg chg="mod">
          <ac:chgData name="Zheng, Vivien (US)" userId="S::vzheng@fastmarkets.com::bd593f6d-9051-4240-a80c-c7640828ac40" providerId="AD" clId="Web-{BAAA2B14-C12E-99E2-AB50-EE6623EA27E7}" dt="2024-10-31T20:23:19.641" v="358" actId="20577"/>
          <ac:spMkLst>
            <pc:docMk/>
            <pc:sldMk cId="3702447890" sldId="372"/>
            <ac:spMk id="3" creationId="{02D98778-7B1E-3D4A-80F5-AEA05D809004}"/>
          </ac:spMkLst>
        </pc:spChg>
        <pc:spChg chg="mod">
          <ac:chgData name="Zheng, Vivien (US)" userId="S::vzheng@fastmarkets.com::bd593f6d-9051-4240-a80c-c7640828ac40" providerId="AD" clId="Web-{BAAA2B14-C12E-99E2-AB50-EE6623EA27E7}" dt="2024-11-01T01:57:05.741" v="1362" actId="20577"/>
          <ac:spMkLst>
            <pc:docMk/>
            <pc:sldMk cId="3702447890" sldId="372"/>
            <ac:spMk id="5" creationId="{4C5F9DC8-5A50-6F40-B900-A86A1A75E4EC}"/>
          </ac:spMkLst>
        </pc:spChg>
        <pc:spChg chg="mod">
          <ac:chgData name="Zheng, Vivien (US)" userId="S::vzheng@fastmarkets.com::bd593f6d-9051-4240-a80c-c7640828ac40" providerId="AD" clId="Web-{BAAA2B14-C12E-99E2-AB50-EE6623EA27E7}" dt="2024-11-01T02:18:54.576" v="1649" actId="20577"/>
          <ac:spMkLst>
            <pc:docMk/>
            <pc:sldMk cId="3702447890" sldId="372"/>
            <ac:spMk id="21" creationId="{179DDBCF-9563-89E6-4A9A-6B57F58E32EE}"/>
          </ac:spMkLst>
        </pc:spChg>
        <pc:picChg chg="add mod">
          <ac:chgData name="Zheng, Vivien (US)" userId="S::vzheng@fastmarkets.com::bd593f6d-9051-4240-a80c-c7640828ac40" providerId="AD" clId="Web-{BAAA2B14-C12E-99E2-AB50-EE6623EA27E7}" dt="2024-11-01T01:58:11.601" v="1373" actId="14100"/>
          <ac:picMkLst>
            <pc:docMk/>
            <pc:sldMk cId="3702447890" sldId="372"/>
            <ac:picMk id="4" creationId="{1B07A26B-C42E-0861-5FE4-A98608EA4E95}"/>
          </ac:picMkLst>
        </pc:picChg>
        <pc:picChg chg="add del mod">
          <ac:chgData name="Zheng, Vivien (US)" userId="S::vzheng@fastmarkets.com::bd593f6d-9051-4240-a80c-c7640828ac40" providerId="AD" clId="Web-{BAAA2B14-C12E-99E2-AB50-EE6623EA27E7}" dt="2024-11-01T01:57:46.726" v="1366"/>
          <ac:picMkLst>
            <pc:docMk/>
            <pc:sldMk cId="3702447890" sldId="372"/>
            <ac:picMk id="6" creationId="{9EE6B65F-65C3-3631-8132-05EB96C81CC5}"/>
          </ac:picMkLst>
        </pc:picChg>
        <pc:picChg chg="add mod">
          <ac:chgData name="Zheng, Vivien (US)" userId="S::vzheng@fastmarkets.com::bd593f6d-9051-4240-a80c-c7640828ac40" providerId="AD" clId="Web-{BAAA2B14-C12E-99E2-AB50-EE6623EA27E7}" dt="2024-11-01T01:59:19.789" v="1386" actId="14100"/>
          <ac:picMkLst>
            <pc:docMk/>
            <pc:sldMk cId="3702447890" sldId="372"/>
            <ac:picMk id="7" creationId="{7672D8EB-B749-D013-9253-CDAFBCCA54D4}"/>
          </ac:picMkLst>
        </pc:picChg>
        <pc:picChg chg="add mod">
          <ac:chgData name="Zheng, Vivien (US)" userId="S::vzheng@fastmarkets.com::bd593f6d-9051-4240-a80c-c7640828ac40" providerId="AD" clId="Web-{BAAA2B14-C12E-99E2-AB50-EE6623EA27E7}" dt="2024-11-01T01:59:28.320" v="1389" actId="1076"/>
          <ac:picMkLst>
            <pc:docMk/>
            <pc:sldMk cId="3702447890" sldId="372"/>
            <ac:picMk id="8" creationId="{5559531E-FBE0-2989-0FEC-6823D09284A6}"/>
          </ac:picMkLst>
        </pc:picChg>
        <pc:picChg chg="add mod">
          <ac:chgData name="Zheng, Vivien (US)" userId="S::vzheng@fastmarkets.com::bd593f6d-9051-4240-a80c-c7640828ac40" providerId="AD" clId="Web-{BAAA2B14-C12E-99E2-AB50-EE6623EA27E7}" dt="2024-11-01T01:59:26.805" v="1388" actId="14100"/>
          <ac:picMkLst>
            <pc:docMk/>
            <pc:sldMk cId="3702447890" sldId="372"/>
            <ac:picMk id="9" creationId="{5D2AF38C-39BE-0BBE-5BF9-A655E5DDF313}"/>
          </ac:picMkLst>
        </pc:picChg>
        <pc:picChg chg="del">
          <ac:chgData name="Zheng, Vivien (US)" userId="S::vzheng@fastmarkets.com::bd593f6d-9051-4240-a80c-c7640828ac40" providerId="AD" clId="Web-{BAAA2B14-C12E-99E2-AB50-EE6623EA27E7}" dt="2024-10-31T20:34:28.333" v="774"/>
          <ac:picMkLst>
            <pc:docMk/>
            <pc:sldMk cId="3702447890" sldId="372"/>
            <ac:picMk id="18" creationId="{84899B26-6F35-D8AC-5C1F-71EA5599A35B}"/>
          </ac:picMkLst>
        </pc:picChg>
      </pc:sldChg>
      <pc:sldChg chg="modSp add replId">
        <pc:chgData name="Zheng, Vivien (US)" userId="S::vzheng@fastmarkets.com::bd593f6d-9051-4240-a80c-c7640828ac40" providerId="AD" clId="Web-{BAAA2B14-C12E-99E2-AB50-EE6623EA27E7}" dt="2024-11-01T02:18:59.013" v="1652" actId="20577"/>
        <pc:sldMkLst>
          <pc:docMk/>
          <pc:sldMk cId="1999245930" sldId="373"/>
        </pc:sldMkLst>
        <pc:spChg chg="mod">
          <ac:chgData name="Zheng, Vivien (US)" userId="S::vzheng@fastmarkets.com::bd593f6d-9051-4240-a80c-c7640828ac40" providerId="AD" clId="Web-{BAAA2B14-C12E-99E2-AB50-EE6623EA27E7}" dt="2024-11-01T02:18:59.013" v="1652" actId="20577"/>
          <ac:spMkLst>
            <pc:docMk/>
            <pc:sldMk cId="1999245930" sldId="373"/>
            <ac:spMk id="21" creationId="{179DDBCF-9563-89E6-4A9A-6B57F58E32EE}"/>
          </ac:spMkLst>
        </pc:spChg>
      </pc:sldChg>
      <pc:sldChg chg="add del replId">
        <pc:chgData name="Zheng, Vivien (US)" userId="S::vzheng@fastmarkets.com::bd593f6d-9051-4240-a80c-c7640828ac40" providerId="AD" clId="Web-{BAAA2B14-C12E-99E2-AB50-EE6623EA27E7}" dt="2024-11-01T02:17:42.638" v="1618"/>
        <pc:sldMkLst>
          <pc:docMk/>
          <pc:sldMk cId="2688532268" sldId="374"/>
        </pc:sldMkLst>
      </pc:sldChg>
    </pc:docChg>
  </pc:docChgLst>
  <pc:docChgLst>
    <pc:chgData name="Jacobs, Kerry (UK)" userId="S::kerry.jacobs@fastmarkets.com::1932f220-b1c8-4889-896a-5497133c16f0" providerId="AD" clId="Web-{4278C2F9-8C3E-4B0C-8201-9D295F1F1504}"/>
    <pc:docChg chg="modSld">
      <pc:chgData name="Jacobs, Kerry (UK)" userId="S::kerry.jacobs@fastmarkets.com::1932f220-b1c8-4889-896a-5497133c16f0" providerId="AD" clId="Web-{4278C2F9-8C3E-4B0C-8201-9D295F1F1504}" dt="2024-12-02T14:38:41.739" v="0"/>
      <pc:docMkLst>
        <pc:docMk/>
      </pc:docMkLst>
      <pc:sldChg chg="modSp">
        <pc:chgData name="Jacobs, Kerry (UK)" userId="S::kerry.jacobs@fastmarkets.com::1932f220-b1c8-4889-896a-5497133c16f0" providerId="AD" clId="Web-{4278C2F9-8C3E-4B0C-8201-9D295F1F1504}" dt="2024-12-02T14:38:41.739" v="0"/>
        <pc:sldMkLst>
          <pc:docMk/>
          <pc:sldMk cId="2772784638" sldId="263"/>
        </pc:sldMkLst>
        <pc:spChg chg="mod">
          <ac:chgData name="Jacobs, Kerry (UK)" userId="S::kerry.jacobs@fastmarkets.com::1932f220-b1c8-4889-896a-5497133c16f0" providerId="AD" clId="Web-{4278C2F9-8C3E-4B0C-8201-9D295F1F1504}" dt="2024-12-02T14:38:41.739" v="0"/>
          <ac:spMkLst>
            <pc:docMk/>
            <pc:sldMk cId="2772784638" sldId="263"/>
            <ac:spMk id="12" creationId="{56D65B41-17D0-C0A9-5FB4-ECDE182FB332}"/>
          </ac:spMkLst>
        </pc:spChg>
      </pc:sldChg>
    </pc:docChg>
  </pc:docChgLst>
  <pc:docChgLst>
    <pc:chgData name="Zheng, Vivien (US)" userId="S::vzheng@fastmarkets.com::bd593f6d-9051-4240-a80c-c7640828ac40" providerId="AD" clId="Web-{8CACFAF8-005D-1006-0047-F261672C204E}"/>
    <pc:docChg chg="addSld sldOrd">
      <pc:chgData name="Zheng, Vivien (US)" userId="S::vzheng@fastmarkets.com::bd593f6d-9051-4240-a80c-c7640828ac40" providerId="AD" clId="Web-{8CACFAF8-005D-1006-0047-F261672C204E}" dt="2024-10-31T19:00:33.953" v="1"/>
      <pc:docMkLst>
        <pc:docMk/>
      </pc:docMkLst>
      <pc:sldChg chg="add ord replId">
        <pc:chgData name="Zheng, Vivien (US)" userId="S::vzheng@fastmarkets.com::bd593f6d-9051-4240-a80c-c7640828ac40" providerId="AD" clId="Web-{8CACFAF8-005D-1006-0047-F261672C204E}" dt="2024-10-31T19:00:33.953" v="1"/>
        <pc:sldMkLst>
          <pc:docMk/>
          <pc:sldMk cId="2415534557" sldId="371"/>
        </pc:sldMkLst>
      </pc:sldChg>
    </pc:docChg>
  </pc:docChgLst>
  <pc:docChgLst>
    <pc:chgData name="Jacobs, Kerry (UK)" userId="S::kerry.jacobs@fastmarkets.com::1932f220-b1c8-4889-896a-5497133c16f0" providerId="AD" clId="Web-{721AB3F1-EFC1-40CE-A88B-3D6640C6B941}"/>
    <pc:docChg chg="modSld">
      <pc:chgData name="Jacobs, Kerry (UK)" userId="S::kerry.jacobs@fastmarkets.com::1932f220-b1c8-4889-896a-5497133c16f0" providerId="AD" clId="Web-{721AB3F1-EFC1-40CE-A88B-3D6640C6B941}" dt="2024-11-29T10:50:22.396" v="17"/>
      <pc:docMkLst>
        <pc:docMk/>
      </pc:docMkLst>
      <pc:sldChg chg="delSp">
        <pc:chgData name="Jacobs, Kerry (UK)" userId="S::kerry.jacobs@fastmarkets.com::1932f220-b1c8-4889-896a-5497133c16f0" providerId="AD" clId="Web-{721AB3F1-EFC1-40CE-A88B-3D6640C6B941}" dt="2024-11-29T10:50:22.396" v="17"/>
        <pc:sldMkLst>
          <pc:docMk/>
          <pc:sldMk cId="2772784638" sldId="263"/>
        </pc:sldMkLst>
        <pc:spChg chg="del">
          <ac:chgData name="Jacobs, Kerry (UK)" userId="S::kerry.jacobs@fastmarkets.com::1932f220-b1c8-4889-896a-5497133c16f0" providerId="AD" clId="Web-{721AB3F1-EFC1-40CE-A88B-3D6640C6B941}" dt="2024-11-29T10:50:22.396" v="17"/>
          <ac:spMkLst>
            <pc:docMk/>
            <pc:sldMk cId="2772784638" sldId="263"/>
            <ac:spMk id="14" creationId="{91CB408E-30C4-3B83-C411-A75E2A312188}"/>
          </ac:spMkLst>
        </pc:spChg>
      </pc:sldChg>
      <pc:sldChg chg="delSp modSp">
        <pc:chgData name="Jacobs, Kerry (UK)" userId="S::kerry.jacobs@fastmarkets.com::1932f220-b1c8-4889-896a-5497133c16f0" providerId="AD" clId="Web-{721AB3F1-EFC1-40CE-A88B-3D6640C6B941}" dt="2024-11-29T10:49:40.222" v="9"/>
        <pc:sldMkLst>
          <pc:docMk/>
          <pc:sldMk cId="1627185776" sldId="368"/>
        </pc:sldMkLst>
        <pc:spChg chg="mod">
          <ac:chgData name="Jacobs, Kerry (UK)" userId="S::kerry.jacobs@fastmarkets.com::1932f220-b1c8-4889-896a-5497133c16f0" providerId="AD" clId="Web-{721AB3F1-EFC1-40CE-A88B-3D6640C6B941}" dt="2024-11-29T10:49:38.081" v="8" actId="20577"/>
          <ac:spMkLst>
            <pc:docMk/>
            <pc:sldMk cId="1627185776" sldId="368"/>
            <ac:spMk id="3" creationId="{4D50504C-635A-46D9-69D7-9E85585D6D41}"/>
          </ac:spMkLst>
        </pc:spChg>
        <pc:graphicFrameChg chg="del">
          <ac:chgData name="Jacobs, Kerry (UK)" userId="S::kerry.jacobs@fastmarkets.com::1932f220-b1c8-4889-896a-5497133c16f0" providerId="AD" clId="Web-{721AB3F1-EFC1-40CE-A88B-3D6640C6B941}" dt="2024-11-29T10:49:40.222" v="9"/>
          <ac:graphicFrameMkLst>
            <pc:docMk/>
            <pc:sldMk cId="1627185776" sldId="368"/>
            <ac:graphicFrameMk id="2" creationId="{592EF40F-106B-0B44-A922-56B249C35A8A}"/>
          </ac:graphicFrameMkLst>
        </pc:graphicFrameChg>
      </pc:sldChg>
      <pc:sldChg chg="delSp modSp">
        <pc:chgData name="Jacobs, Kerry (UK)" userId="S::kerry.jacobs@fastmarkets.com::1932f220-b1c8-4889-896a-5497133c16f0" providerId="AD" clId="Web-{721AB3F1-EFC1-40CE-A88B-3D6640C6B941}" dt="2024-11-29T10:50:18.833" v="16"/>
        <pc:sldMkLst>
          <pc:docMk/>
          <pc:sldMk cId="2415534557" sldId="371"/>
        </pc:sldMkLst>
        <pc:graphicFrameChg chg="del">
          <ac:chgData name="Jacobs, Kerry (UK)" userId="S::kerry.jacobs@fastmarkets.com::1932f220-b1c8-4889-896a-5497133c16f0" providerId="AD" clId="Web-{721AB3F1-EFC1-40CE-A88B-3D6640C6B941}" dt="2024-11-29T10:50:18.833" v="16"/>
          <ac:graphicFrameMkLst>
            <pc:docMk/>
            <pc:sldMk cId="2415534557" sldId="371"/>
            <ac:graphicFrameMk id="12" creationId="{50C9D6B3-A0CC-A04D-85FB-3F7918B79909}"/>
          </ac:graphicFrameMkLst>
        </pc:graphicFrameChg>
        <pc:picChg chg="mod">
          <ac:chgData name="Jacobs, Kerry (UK)" userId="S::kerry.jacobs@fastmarkets.com::1932f220-b1c8-4889-896a-5497133c16f0" providerId="AD" clId="Web-{721AB3F1-EFC1-40CE-A88B-3D6640C6B941}" dt="2024-11-29T10:49:58.442" v="13" actId="1076"/>
          <ac:picMkLst>
            <pc:docMk/>
            <pc:sldMk cId="2415534557" sldId="371"/>
            <ac:picMk id="9" creationId="{4A7FBF92-35AF-9A0D-8A78-67169C613D8C}"/>
          </ac:picMkLst>
        </pc:picChg>
        <pc:picChg chg="mod">
          <ac:chgData name="Jacobs, Kerry (UK)" userId="S::kerry.jacobs@fastmarkets.com::1932f220-b1c8-4889-896a-5497133c16f0" providerId="AD" clId="Web-{721AB3F1-EFC1-40CE-A88B-3D6640C6B941}" dt="2024-11-29T10:49:52.707" v="10" actId="14100"/>
          <ac:picMkLst>
            <pc:docMk/>
            <pc:sldMk cId="2415534557" sldId="371"/>
            <ac:picMk id="11" creationId="{DBC090DE-A759-8F6C-A295-015F13F5B921}"/>
          </ac:picMkLst>
        </pc:picChg>
      </pc:sldChg>
      <pc:sldChg chg="delSp">
        <pc:chgData name="Jacobs, Kerry (UK)" userId="S::kerry.jacobs@fastmarkets.com::1932f220-b1c8-4889-896a-5497133c16f0" providerId="AD" clId="Web-{721AB3F1-EFC1-40CE-A88B-3D6640C6B941}" dt="2024-11-29T10:50:16.396" v="15"/>
        <pc:sldMkLst>
          <pc:docMk/>
          <pc:sldMk cId="1999245930" sldId="373"/>
        </pc:sldMkLst>
        <pc:graphicFrameChg chg="del">
          <ac:chgData name="Jacobs, Kerry (UK)" userId="S::kerry.jacobs@fastmarkets.com::1932f220-b1c8-4889-896a-5497133c16f0" providerId="AD" clId="Web-{721AB3F1-EFC1-40CE-A88B-3D6640C6B941}" dt="2024-11-29T10:50:16.396" v="15"/>
          <ac:graphicFrameMkLst>
            <pc:docMk/>
            <pc:sldMk cId="1999245930" sldId="373"/>
            <ac:graphicFrameMk id="12" creationId="{50C9D6B3-A0CC-A04D-85FB-3F7918B79909}"/>
          </ac:graphicFrameMkLst>
        </pc:graphicFrameChg>
      </pc:sldChg>
      <pc:sldChg chg="delSp">
        <pc:chgData name="Jacobs, Kerry (UK)" userId="S::kerry.jacobs@fastmarkets.com::1932f220-b1c8-4889-896a-5497133c16f0" providerId="AD" clId="Web-{721AB3F1-EFC1-40CE-A88B-3D6640C6B941}" dt="2024-11-29T10:50:13.896" v="14"/>
        <pc:sldMkLst>
          <pc:docMk/>
          <pc:sldMk cId="3190131643" sldId="374"/>
        </pc:sldMkLst>
        <pc:graphicFrameChg chg="del">
          <ac:chgData name="Jacobs, Kerry (UK)" userId="S::kerry.jacobs@fastmarkets.com::1932f220-b1c8-4889-896a-5497133c16f0" providerId="AD" clId="Web-{721AB3F1-EFC1-40CE-A88B-3D6640C6B941}" dt="2024-11-29T10:50:13.896" v="14"/>
          <ac:graphicFrameMkLst>
            <pc:docMk/>
            <pc:sldMk cId="3190131643" sldId="374"/>
            <ac:graphicFrameMk id="12" creationId="{50C9D6B3-A0CC-A04D-85FB-3F7918B79909}"/>
          </ac:graphicFrameMkLst>
        </pc:graphicFrameChg>
      </pc:sldChg>
    </pc:docChg>
  </pc:docChgLst>
  <pc:docChgLst>
    <pc:chgData name="Lau, Albert (UK)" userId="S::albert.lau@fastmarkets.com::64adbae6-e808-48e2-9925-08c5fca84d31" providerId="AD" clId="Web-{5B66686D-0078-1AA5-58DA-474CF59442A2}"/>
    <pc:docChg chg="modSld">
      <pc:chgData name="Lau, Albert (UK)" userId="S::albert.lau@fastmarkets.com::64adbae6-e808-48e2-9925-08c5fca84d31" providerId="AD" clId="Web-{5B66686D-0078-1AA5-58DA-474CF59442A2}" dt="2024-10-23T13:23:56.987" v="565" actId="20577"/>
      <pc:docMkLst>
        <pc:docMk/>
      </pc:docMkLst>
      <pc:sldChg chg="modSp">
        <pc:chgData name="Lau, Albert (UK)" userId="S::albert.lau@fastmarkets.com::64adbae6-e808-48e2-9925-08c5fca84d31" providerId="AD" clId="Web-{5B66686D-0078-1AA5-58DA-474CF59442A2}" dt="2024-10-23T13:13:54.530" v="536" actId="20577"/>
        <pc:sldMkLst>
          <pc:docMk/>
          <pc:sldMk cId="2772784638" sldId="263"/>
        </pc:sldMkLst>
        <pc:spChg chg="mod">
          <ac:chgData name="Lau, Albert (UK)" userId="S::albert.lau@fastmarkets.com::64adbae6-e808-48e2-9925-08c5fca84d31" providerId="AD" clId="Web-{5B66686D-0078-1AA5-58DA-474CF59442A2}" dt="2024-10-23T13:13:54.530" v="536" actId="20577"/>
          <ac:spMkLst>
            <pc:docMk/>
            <pc:sldMk cId="2772784638" sldId="263"/>
            <ac:spMk id="5" creationId="{28BB9A28-D0D3-C347-A11F-4A6B0ACD0A49}"/>
          </ac:spMkLst>
        </pc:spChg>
      </pc:sldChg>
      <pc:sldChg chg="addSp delSp modSp">
        <pc:chgData name="Lau, Albert (UK)" userId="S::albert.lau@fastmarkets.com::64adbae6-e808-48e2-9925-08c5fca84d31" providerId="AD" clId="Web-{5B66686D-0078-1AA5-58DA-474CF59442A2}" dt="2024-10-23T13:23:56.987" v="565" actId="20577"/>
        <pc:sldMkLst>
          <pc:docMk/>
          <pc:sldMk cId="2110989642" sldId="370"/>
        </pc:sldMkLst>
        <pc:spChg chg="mod">
          <ac:chgData name="Lau, Albert (UK)" userId="S::albert.lau@fastmarkets.com::64adbae6-e808-48e2-9925-08c5fca84d31" providerId="AD" clId="Web-{5B66686D-0078-1AA5-58DA-474CF59442A2}" dt="2024-10-23T13:14:09.375" v="538" actId="20577"/>
          <ac:spMkLst>
            <pc:docMk/>
            <pc:sldMk cId="2110989642" sldId="370"/>
            <ac:spMk id="3" creationId="{02D98778-7B1E-3D4A-80F5-AEA05D809004}"/>
          </ac:spMkLst>
        </pc:spChg>
        <pc:spChg chg="add mod">
          <ac:chgData name="Lau, Albert (UK)" userId="S::albert.lau@fastmarkets.com::64adbae6-e808-48e2-9925-08c5fca84d31" providerId="AD" clId="Web-{5B66686D-0078-1AA5-58DA-474CF59442A2}" dt="2024-10-23T10:29:47.552" v="322"/>
          <ac:spMkLst>
            <pc:docMk/>
            <pc:sldMk cId="2110989642" sldId="370"/>
            <ac:spMk id="4" creationId="{0CC91691-E0C4-332A-D954-61341EAFBE6A}"/>
          </ac:spMkLst>
        </pc:spChg>
        <pc:spChg chg="mod">
          <ac:chgData name="Lau, Albert (UK)" userId="S::albert.lau@fastmarkets.com::64adbae6-e808-48e2-9925-08c5fca84d31" providerId="AD" clId="Web-{5B66686D-0078-1AA5-58DA-474CF59442A2}" dt="2024-10-23T13:19:22.963" v="542" actId="20577"/>
          <ac:spMkLst>
            <pc:docMk/>
            <pc:sldMk cId="2110989642" sldId="370"/>
            <ac:spMk id="5" creationId="{4C5F9DC8-5A50-6F40-B900-A86A1A75E4EC}"/>
          </ac:spMkLst>
        </pc:spChg>
        <pc:spChg chg="add del mod">
          <ac:chgData name="Lau, Albert (UK)" userId="S::albert.lau@fastmarkets.com::64adbae6-e808-48e2-9925-08c5fca84d31" providerId="AD" clId="Web-{5B66686D-0078-1AA5-58DA-474CF59442A2}" dt="2024-10-23T10:31:20.742" v="340"/>
          <ac:spMkLst>
            <pc:docMk/>
            <pc:sldMk cId="2110989642" sldId="370"/>
            <ac:spMk id="7" creationId="{9C7DF7C9-C6EA-0230-F97D-A569EB42B7B2}"/>
          </ac:spMkLst>
        </pc:spChg>
        <pc:spChg chg="add del mod">
          <ac:chgData name="Lau, Albert (UK)" userId="S::albert.lau@fastmarkets.com::64adbae6-e808-48e2-9925-08c5fca84d31" providerId="AD" clId="Web-{5B66686D-0078-1AA5-58DA-474CF59442A2}" dt="2024-10-23T10:31:18.835" v="338"/>
          <ac:spMkLst>
            <pc:docMk/>
            <pc:sldMk cId="2110989642" sldId="370"/>
            <ac:spMk id="8" creationId="{E81C5845-CA88-252D-4A97-A81110A4F3BE}"/>
          </ac:spMkLst>
        </pc:spChg>
        <pc:spChg chg="add del mod">
          <ac:chgData name="Lau, Albert (UK)" userId="S::albert.lau@fastmarkets.com::64adbae6-e808-48e2-9925-08c5fca84d31" providerId="AD" clId="Web-{5B66686D-0078-1AA5-58DA-474CF59442A2}" dt="2024-10-23T10:31:19.273" v="339"/>
          <ac:spMkLst>
            <pc:docMk/>
            <pc:sldMk cId="2110989642" sldId="370"/>
            <ac:spMk id="9" creationId="{C34A2DF4-BE1E-3E69-B44D-5044724F1C7D}"/>
          </ac:spMkLst>
        </pc:spChg>
        <pc:spChg chg="add mod">
          <ac:chgData name="Lau, Albert (UK)" userId="S::albert.lau@fastmarkets.com::64adbae6-e808-48e2-9925-08c5fca84d31" providerId="AD" clId="Web-{5B66686D-0078-1AA5-58DA-474CF59442A2}" dt="2024-10-23T13:19:09.931" v="541" actId="20577"/>
          <ac:spMkLst>
            <pc:docMk/>
            <pc:sldMk cId="2110989642" sldId="370"/>
            <ac:spMk id="10" creationId="{338BFBE0-A72B-7A39-7199-4EDA5E6D00B1}"/>
          </ac:spMkLst>
        </pc:spChg>
        <pc:spChg chg="add mod">
          <ac:chgData name="Lau, Albert (UK)" userId="S::albert.lau@fastmarkets.com::64adbae6-e808-48e2-9925-08c5fca84d31" providerId="AD" clId="Web-{5B66686D-0078-1AA5-58DA-474CF59442A2}" dt="2024-10-23T10:36:22.406" v="411" actId="20577"/>
          <ac:spMkLst>
            <pc:docMk/>
            <pc:sldMk cId="2110989642" sldId="370"/>
            <ac:spMk id="11" creationId="{D757C44B-040D-1C7F-299E-169978877B32}"/>
          </ac:spMkLst>
        </pc:spChg>
        <pc:spChg chg="add mod">
          <ac:chgData name="Lau, Albert (UK)" userId="S::albert.lau@fastmarkets.com::64adbae6-e808-48e2-9925-08c5fca84d31" providerId="AD" clId="Web-{5B66686D-0078-1AA5-58DA-474CF59442A2}" dt="2024-10-23T10:37:37.580" v="462" actId="1076"/>
          <ac:spMkLst>
            <pc:docMk/>
            <pc:sldMk cId="2110989642" sldId="370"/>
            <ac:spMk id="14" creationId="{439704B9-27E5-F65D-0BF5-FD276D1257F1}"/>
          </ac:spMkLst>
        </pc:spChg>
        <pc:spChg chg="add mod">
          <ac:chgData name="Lau, Albert (UK)" userId="S::albert.lau@fastmarkets.com::64adbae6-e808-48e2-9925-08c5fca84d31" providerId="AD" clId="Web-{5B66686D-0078-1AA5-58DA-474CF59442A2}" dt="2024-10-23T10:38:15.925" v="489" actId="1076"/>
          <ac:spMkLst>
            <pc:docMk/>
            <pc:sldMk cId="2110989642" sldId="370"/>
            <ac:spMk id="15" creationId="{3EC7B648-412F-9800-5012-4AAFE4A4A567}"/>
          </ac:spMkLst>
        </pc:spChg>
        <pc:spChg chg="mod">
          <ac:chgData name="Lau, Albert (UK)" userId="S::albert.lau@fastmarkets.com::64adbae6-e808-48e2-9925-08c5fca84d31" providerId="AD" clId="Web-{5B66686D-0078-1AA5-58DA-474CF59442A2}" dt="2024-10-23T13:23:56.987" v="565" actId="20577"/>
          <ac:spMkLst>
            <pc:docMk/>
            <pc:sldMk cId="2110989642" sldId="370"/>
            <ac:spMk id="21" creationId="{179DDBCF-9563-89E6-4A9A-6B57F58E32EE}"/>
          </ac:spMkLst>
        </pc:spChg>
        <pc:picChg chg="add mod">
          <ac:chgData name="Lau, Albert (UK)" userId="S::albert.lau@fastmarkets.com::64adbae6-e808-48e2-9925-08c5fca84d31" providerId="AD" clId="Web-{5B66686D-0078-1AA5-58DA-474CF59442A2}" dt="2024-10-23T10:28:55.878" v="314"/>
          <ac:picMkLst>
            <pc:docMk/>
            <pc:sldMk cId="2110989642" sldId="370"/>
            <ac:picMk id="2" creationId="{8A6F8351-F00C-E264-18E6-86DDC7905F16}"/>
          </ac:picMkLst>
        </pc:picChg>
        <pc:picChg chg="del">
          <ac:chgData name="Lau, Albert (UK)" userId="S::albert.lau@fastmarkets.com::64adbae6-e808-48e2-9925-08c5fca84d31" providerId="AD" clId="Web-{5B66686D-0078-1AA5-58DA-474CF59442A2}" dt="2024-10-23T09:38:55.359" v="6"/>
          <ac:picMkLst>
            <pc:docMk/>
            <pc:sldMk cId="2110989642" sldId="370"/>
            <ac:picMk id="4" creationId="{ADF72D7A-FCBF-51DF-747A-21DAF2143BEE}"/>
          </ac:picMkLst>
        </pc:picChg>
        <pc:picChg chg="add mod">
          <ac:chgData name="Lau, Albert (UK)" userId="S::albert.lau@fastmarkets.com::64adbae6-e808-48e2-9925-08c5fca84d31" providerId="AD" clId="Web-{5B66686D-0078-1AA5-58DA-474CF59442A2}" dt="2024-10-23T10:21:05.334" v="118" actId="1076"/>
          <ac:picMkLst>
            <pc:docMk/>
            <pc:sldMk cId="2110989642" sldId="370"/>
            <ac:picMk id="6" creationId="{83203C66-03CD-8626-5580-6847FDB7711A}"/>
          </ac:picMkLst>
        </pc:picChg>
        <pc:picChg chg="del mod modCrop">
          <ac:chgData name="Lau, Albert (UK)" userId="S::albert.lau@fastmarkets.com::64adbae6-e808-48e2-9925-08c5fca84d31" providerId="AD" clId="Web-{5B66686D-0078-1AA5-58DA-474CF59442A2}" dt="2024-10-23T09:48:59.024" v="22"/>
          <ac:picMkLst>
            <pc:docMk/>
            <pc:sldMk cId="2110989642" sldId="370"/>
            <ac:picMk id="7" creationId="{A2C1E15B-B2F0-7C05-F2B4-A3492900CD8B}"/>
          </ac:picMkLst>
        </pc:picChg>
        <pc:cxnChg chg="add mod">
          <ac:chgData name="Lau, Albert (UK)" userId="S::albert.lau@fastmarkets.com::64adbae6-e808-48e2-9925-08c5fca84d31" providerId="AD" clId="Web-{5B66686D-0078-1AA5-58DA-474CF59442A2}" dt="2024-10-23T10:39:22.724" v="496" actId="14100"/>
          <ac:cxnSpMkLst>
            <pc:docMk/>
            <pc:sldMk cId="2110989642" sldId="370"/>
            <ac:cxnSpMk id="16" creationId="{161E829E-CE91-A0D6-FE07-1A06CF41A82F}"/>
          </ac:cxnSpMkLst>
        </pc:cxnChg>
        <pc:cxnChg chg="add mod">
          <ac:chgData name="Lau, Albert (UK)" userId="S::albert.lau@fastmarkets.com::64adbae6-e808-48e2-9925-08c5fca84d31" providerId="AD" clId="Web-{5B66686D-0078-1AA5-58DA-474CF59442A2}" dt="2024-10-23T10:39:49.162" v="506" actId="14100"/>
          <ac:cxnSpMkLst>
            <pc:docMk/>
            <pc:sldMk cId="2110989642" sldId="370"/>
            <ac:cxnSpMk id="17" creationId="{DB88BD8D-BB41-1542-03C7-1E07F576358C}"/>
          </ac:cxnSpMkLst>
        </pc:cxnChg>
        <pc:cxnChg chg="add mod">
          <ac:chgData name="Lau, Albert (UK)" userId="S::albert.lau@fastmarkets.com::64adbae6-e808-48e2-9925-08c5fca84d31" providerId="AD" clId="Web-{5B66686D-0078-1AA5-58DA-474CF59442A2}" dt="2024-10-23T10:40:06.069" v="508" actId="14100"/>
          <ac:cxnSpMkLst>
            <pc:docMk/>
            <pc:sldMk cId="2110989642" sldId="370"/>
            <ac:cxnSpMk id="18" creationId="{7A9C317C-91A2-2DB9-C12D-32ADA984EF7B}"/>
          </ac:cxnSpMkLst>
        </pc:cxnChg>
        <pc:cxnChg chg="add mod">
          <ac:chgData name="Lau, Albert (UK)" userId="S::albert.lau@fastmarkets.com::64adbae6-e808-48e2-9925-08c5fca84d31" providerId="AD" clId="Web-{5B66686D-0078-1AA5-58DA-474CF59442A2}" dt="2024-10-23T10:40:15.725" v="510" actId="14100"/>
          <ac:cxnSpMkLst>
            <pc:docMk/>
            <pc:sldMk cId="2110989642" sldId="370"/>
            <ac:cxnSpMk id="19" creationId="{FB3B4E29-EF75-B559-AC58-D1657ACCC0C8}"/>
          </ac:cxnSpMkLst>
        </pc:cxnChg>
        <pc:cxnChg chg="add mod">
          <ac:chgData name="Lau, Albert (UK)" userId="S::albert.lau@fastmarkets.com::64adbae6-e808-48e2-9925-08c5fca84d31" providerId="AD" clId="Web-{5B66686D-0078-1AA5-58DA-474CF59442A2}" dt="2024-10-23T10:40:26.882" v="512" actId="14100"/>
          <ac:cxnSpMkLst>
            <pc:docMk/>
            <pc:sldMk cId="2110989642" sldId="370"/>
            <ac:cxnSpMk id="20" creationId="{44EC751B-2607-97B3-97CB-20C2595CFD90}"/>
          </ac:cxnSpMkLst>
        </pc:cxnChg>
      </pc:sldChg>
    </pc:docChg>
  </pc:docChgLst>
  <pc:docChgLst>
    <pc:chgData name="Zheng, Vivien (US)" userId="S::vzheng@fastmarkets.com::bd593f6d-9051-4240-a80c-c7640828ac40" providerId="AD" clId="Web-{BC114338-6A68-80FE-1BF2-A244CACF415F}"/>
    <pc:docChg chg="modSld">
      <pc:chgData name="Zheng, Vivien (US)" userId="S::vzheng@fastmarkets.com::bd593f6d-9051-4240-a80c-c7640828ac40" providerId="AD" clId="Web-{BC114338-6A68-80FE-1BF2-A244CACF415F}" dt="2024-11-01T16:47:15.411" v="467" actId="20577"/>
      <pc:docMkLst>
        <pc:docMk/>
      </pc:docMkLst>
      <pc:sldChg chg="modSp">
        <pc:chgData name="Zheng, Vivien (US)" userId="S::vzheng@fastmarkets.com::bd593f6d-9051-4240-a80c-c7640828ac40" providerId="AD" clId="Web-{BC114338-6A68-80FE-1BF2-A244CACF415F}" dt="2024-11-01T16:47:15.411" v="467" actId="20577"/>
        <pc:sldMkLst>
          <pc:docMk/>
          <pc:sldMk cId="2772784638" sldId="263"/>
        </pc:sldMkLst>
        <pc:spChg chg="mod">
          <ac:chgData name="Zheng, Vivien (US)" userId="S::vzheng@fastmarkets.com::bd593f6d-9051-4240-a80c-c7640828ac40" providerId="AD" clId="Web-{BC114338-6A68-80FE-1BF2-A244CACF415F}" dt="2024-11-01T16:47:15.411" v="467" actId="20577"/>
          <ac:spMkLst>
            <pc:docMk/>
            <pc:sldMk cId="2772784638" sldId="263"/>
            <ac:spMk id="5" creationId="{28BB9A28-D0D3-C347-A11F-4A6B0ACD0A49}"/>
          </ac:spMkLst>
        </pc:spChg>
      </pc:sldChg>
      <pc:sldChg chg="modSp">
        <pc:chgData name="Zheng, Vivien (US)" userId="S::vzheng@fastmarkets.com::bd593f6d-9051-4240-a80c-c7640828ac40" providerId="AD" clId="Web-{BC114338-6A68-80FE-1BF2-A244CACF415F}" dt="2024-11-01T16:16:38.207" v="156" actId="20577"/>
        <pc:sldMkLst>
          <pc:docMk/>
          <pc:sldMk cId="3672661884" sldId="264"/>
        </pc:sldMkLst>
        <pc:spChg chg="mod">
          <ac:chgData name="Zheng, Vivien (US)" userId="S::vzheng@fastmarkets.com::bd593f6d-9051-4240-a80c-c7640828ac40" providerId="AD" clId="Web-{BC114338-6A68-80FE-1BF2-A244CACF415F}" dt="2024-11-01T16:16:38.207" v="156" actId="20577"/>
          <ac:spMkLst>
            <pc:docMk/>
            <pc:sldMk cId="3672661884" sldId="264"/>
            <ac:spMk id="5" creationId="{4C5F9DC8-5A50-6F40-B900-A86A1A75E4EC}"/>
          </ac:spMkLst>
        </pc:spChg>
        <pc:picChg chg="mod">
          <ac:chgData name="Zheng, Vivien (US)" userId="S::vzheng@fastmarkets.com::bd593f6d-9051-4240-a80c-c7640828ac40" providerId="AD" clId="Web-{BC114338-6A68-80FE-1BF2-A244CACF415F}" dt="2024-11-01T16:15:46.691" v="129" actId="1076"/>
          <ac:picMkLst>
            <pc:docMk/>
            <pc:sldMk cId="3672661884" sldId="264"/>
            <ac:picMk id="6" creationId="{06A9B387-5CF2-6692-09A7-F0E555CC3562}"/>
          </ac:picMkLst>
        </pc:picChg>
      </pc:sldChg>
      <pc:sldChg chg="modSp">
        <pc:chgData name="Zheng, Vivien (US)" userId="S::vzheng@fastmarkets.com::bd593f6d-9051-4240-a80c-c7640828ac40" providerId="AD" clId="Web-{BC114338-6A68-80FE-1BF2-A244CACF415F}" dt="2024-11-01T16:17:31.425" v="158" actId="20577"/>
        <pc:sldMkLst>
          <pc:docMk/>
          <pc:sldMk cId="2415534557" sldId="371"/>
        </pc:sldMkLst>
        <pc:spChg chg="mod">
          <ac:chgData name="Zheng, Vivien (US)" userId="S::vzheng@fastmarkets.com::bd593f6d-9051-4240-a80c-c7640828ac40" providerId="AD" clId="Web-{BC114338-6A68-80FE-1BF2-A244CACF415F}" dt="2024-11-01T16:17:31.425" v="158" actId="20577"/>
          <ac:spMkLst>
            <pc:docMk/>
            <pc:sldMk cId="2415534557" sldId="371"/>
            <ac:spMk id="3" creationId="{02D98778-7B1E-3D4A-80F5-AEA05D809004}"/>
          </ac:spMkLst>
        </pc:spChg>
        <pc:spChg chg="mod">
          <ac:chgData name="Zheng, Vivien (US)" userId="S::vzheng@fastmarkets.com::bd593f6d-9051-4240-a80c-c7640828ac40" providerId="AD" clId="Web-{BC114338-6A68-80FE-1BF2-A244CACF415F}" dt="2024-11-01T16:12:58.675" v="99" actId="20577"/>
          <ac:spMkLst>
            <pc:docMk/>
            <pc:sldMk cId="2415534557" sldId="371"/>
            <ac:spMk id="5" creationId="{4C5F9DC8-5A50-6F40-B900-A86A1A75E4EC}"/>
          </ac:spMkLst>
        </pc:spChg>
      </pc:sldChg>
      <pc:sldChg chg="modSp">
        <pc:chgData name="Zheng, Vivien (US)" userId="S::vzheng@fastmarkets.com::bd593f6d-9051-4240-a80c-c7640828ac40" providerId="AD" clId="Web-{BC114338-6A68-80FE-1BF2-A244CACF415F}" dt="2024-11-01T16:46:08.348" v="446" actId="20577"/>
        <pc:sldMkLst>
          <pc:docMk/>
          <pc:sldMk cId="3702447890" sldId="372"/>
        </pc:sldMkLst>
        <pc:spChg chg="mod">
          <ac:chgData name="Zheng, Vivien (US)" userId="S::vzheng@fastmarkets.com::bd593f6d-9051-4240-a80c-c7640828ac40" providerId="AD" clId="Web-{BC114338-6A68-80FE-1BF2-A244CACF415F}" dt="2024-11-01T16:46:08.348" v="446" actId="20577"/>
          <ac:spMkLst>
            <pc:docMk/>
            <pc:sldMk cId="3702447890" sldId="372"/>
            <ac:spMk id="5" creationId="{4C5F9DC8-5A50-6F40-B900-A86A1A75E4EC}"/>
          </ac:spMkLst>
        </pc:spChg>
      </pc:sldChg>
      <pc:sldChg chg="modSp">
        <pc:chgData name="Zheng, Vivien (US)" userId="S::vzheng@fastmarkets.com::bd593f6d-9051-4240-a80c-c7640828ac40" providerId="AD" clId="Web-{BC114338-6A68-80FE-1BF2-A244CACF415F}" dt="2024-11-01T16:46:00.333" v="444" actId="20577"/>
        <pc:sldMkLst>
          <pc:docMk/>
          <pc:sldMk cId="1999245930" sldId="373"/>
        </pc:sldMkLst>
        <pc:spChg chg="mod">
          <ac:chgData name="Zheng, Vivien (US)" userId="S::vzheng@fastmarkets.com::bd593f6d-9051-4240-a80c-c7640828ac40" providerId="AD" clId="Web-{BC114338-6A68-80FE-1BF2-A244CACF415F}" dt="2024-11-01T16:44:59.114" v="440" actId="20577"/>
          <ac:spMkLst>
            <pc:docMk/>
            <pc:sldMk cId="1999245930" sldId="373"/>
            <ac:spMk id="3" creationId="{02D98778-7B1E-3D4A-80F5-AEA05D809004}"/>
          </ac:spMkLst>
        </pc:spChg>
        <pc:spChg chg="mod">
          <ac:chgData name="Zheng, Vivien (US)" userId="S::vzheng@fastmarkets.com::bd593f6d-9051-4240-a80c-c7640828ac40" providerId="AD" clId="Web-{BC114338-6A68-80FE-1BF2-A244CACF415F}" dt="2024-11-01T16:46:00.333" v="444" actId="20577"/>
          <ac:spMkLst>
            <pc:docMk/>
            <pc:sldMk cId="1999245930" sldId="373"/>
            <ac:spMk id="5" creationId="{4C5F9DC8-5A50-6F40-B900-A86A1A75E4EC}"/>
          </ac:spMkLst>
        </pc:spChg>
      </pc:sldChg>
    </pc:docChg>
  </pc:docChgLst>
  <pc:docChgLst>
    <pc:chgData name="Jacobs, Kerry (UK)" userId="1932f220-b1c8-4889-896a-5497133c16f0" providerId="ADAL" clId="{20A5A3D1-A02D-49C7-A8ED-D6DD21CF8438}"/>
    <pc:docChg chg="undo custSel modSld">
      <pc:chgData name="Jacobs, Kerry (UK)" userId="1932f220-b1c8-4889-896a-5497133c16f0" providerId="ADAL" clId="{20A5A3D1-A02D-49C7-A8ED-D6DD21CF8438}" dt="2024-10-23T09:29:44.885" v="129" actId="20577"/>
      <pc:docMkLst>
        <pc:docMk/>
      </pc:docMkLst>
      <pc:sldChg chg="modSp mod">
        <pc:chgData name="Jacobs, Kerry (UK)" userId="1932f220-b1c8-4889-896a-5497133c16f0" providerId="ADAL" clId="{20A5A3D1-A02D-49C7-A8ED-D6DD21CF8438}" dt="2024-10-23T09:25:15.633" v="37" actId="207"/>
        <pc:sldMkLst>
          <pc:docMk/>
          <pc:sldMk cId="2772784638" sldId="263"/>
        </pc:sldMkLst>
        <pc:spChg chg="mod">
          <ac:chgData name="Jacobs, Kerry (UK)" userId="1932f220-b1c8-4889-896a-5497133c16f0" providerId="ADAL" clId="{20A5A3D1-A02D-49C7-A8ED-D6DD21CF8438}" dt="2024-10-23T09:25:15.633" v="37" actId="207"/>
          <ac:spMkLst>
            <pc:docMk/>
            <pc:sldMk cId="2772784638" sldId="263"/>
            <ac:spMk id="5" creationId="{28BB9A28-D0D3-C347-A11F-4A6B0ACD0A49}"/>
          </ac:spMkLst>
        </pc:spChg>
      </pc:sldChg>
      <pc:sldChg chg="modSp mod">
        <pc:chgData name="Jacobs, Kerry (UK)" userId="1932f220-b1c8-4889-896a-5497133c16f0" providerId="ADAL" clId="{20A5A3D1-A02D-49C7-A8ED-D6DD21CF8438}" dt="2024-10-23T09:29:44.885" v="129" actId="20577"/>
        <pc:sldMkLst>
          <pc:docMk/>
          <pc:sldMk cId="3672661884" sldId="264"/>
        </pc:sldMkLst>
        <pc:spChg chg="mod">
          <ac:chgData name="Jacobs, Kerry (UK)" userId="1932f220-b1c8-4889-896a-5497133c16f0" providerId="ADAL" clId="{20A5A3D1-A02D-49C7-A8ED-D6DD21CF8438}" dt="2024-10-23T09:29:44.885" v="129" actId="20577"/>
          <ac:spMkLst>
            <pc:docMk/>
            <pc:sldMk cId="3672661884" sldId="264"/>
            <ac:spMk id="5" creationId="{4C5F9DC8-5A50-6F40-B900-A86A1A75E4EC}"/>
          </ac:spMkLst>
        </pc:spChg>
      </pc:sldChg>
      <pc:sldChg chg="addSp delSp modSp mod">
        <pc:chgData name="Jacobs, Kerry (UK)" userId="1932f220-b1c8-4889-896a-5497133c16f0" providerId="ADAL" clId="{20A5A3D1-A02D-49C7-A8ED-D6DD21CF8438}" dt="2024-10-23T09:29:37.104" v="120" actId="1076"/>
        <pc:sldMkLst>
          <pc:docMk/>
          <pc:sldMk cId="2110989642" sldId="370"/>
        </pc:sldMkLst>
        <pc:spChg chg="mod">
          <ac:chgData name="Jacobs, Kerry (UK)" userId="1932f220-b1c8-4889-896a-5497133c16f0" providerId="ADAL" clId="{20A5A3D1-A02D-49C7-A8ED-D6DD21CF8438}" dt="2024-10-23T09:27:04.125" v="108" actId="6549"/>
          <ac:spMkLst>
            <pc:docMk/>
            <pc:sldMk cId="2110989642" sldId="370"/>
            <ac:spMk id="5" creationId="{4C5F9DC8-5A50-6F40-B900-A86A1A75E4EC}"/>
          </ac:spMkLst>
        </pc:spChg>
        <pc:picChg chg="add mod">
          <ac:chgData name="Jacobs, Kerry (UK)" userId="1932f220-b1c8-4889-896a-5497133c16f0" providerId="ADAL" clId="{20A5A3D1-A02D-49C7-A8ED-D6DD21CF8438}" dt="2024-10-23T09:28:50.587" v="113"/>
          <ac:picMkLst>
            <pc:docMk/>
            <pc:sldMk cId="2110989642" sldId="370"/>
            <ac:picMk id="4" creationId="{ADF72D7A-FCBF-51DF-747A-21DAF2143BEE}"/>
          </ac:picMkLst>
        </pc:picChg>
        <pc:picChg chg="add mod">
          <ac:chgData name="Jacobs, Kerry (UK)" userId="1932f220-b1c8-4889-896a-5497133c16f0" providerId="ADAL" clId="{20A5A3D1-A02D-49C7-A8ED-D6DD21CF8438}" dt="2024-10-23T09:29:37.104" v="120" actId="1076"/>
          <ac:picMkLst>
            <pc:docMk/>
            <pc:sldMk cId="2110989642" sldId="370"/>
            <ac:picMk id="7" creationId="{A2C1E15B-B2F0-7C05-F2B4-A3492900CD8B}"/>
          </ac:picMkLst>
        </pc:picChg>
        <pc:picChg chg="del mod">
          <ac:chgData name="Jacobs, Kerry (UK)" userId="1932f220-b1c8-4889-896a-5497133c16f0" providerId="ADAL" clId="{20A5A3D1-A02D-49C7-A8ED-D6DD21CF8438}" dt="2024-10-23T09:28:04.952" v="109" actId="478"/>
          <ac:picMkLst>
            <pc:docMk/>
            <pc:sldMk cId="2110989642" sldId="370"/>
            <ac:picMk id="18" creationId="{84899B26-6F35-D8AC-5C1F-71EA5599A35B}"/>
          </ac:picMkLst>
        </pc:picChg>
        <pc:picChg chg="del">
          <ac:chgData name="Jacobs, Kerry (UK)" userId="1932f220-b1c8-4889-896a-5497133c16f0" providerId="ADAL" clId="{20A5A3D1-A02D-49C7-A8ED-D6DD21CF8438}" dt="2024-10-23T09:29:24.401" v="114" actId="478"/>
          <ac:picMkLst>
            <pc:docMk/>
            <pc:sldMk cId="2110989642" sldId="370"/>
            <ac:picMk id="19" creationId="{B3C21DD2-F640-E4BA-B2CF-53BBAC0AA000}"/>
          </ac:picMkLst>
        </pc:picChg>
      </pc:sldChg>
    </pc:docChg>
  </pc:docChgLst>
  <pc:docChgLst>
    <pc:chgData name="Jacobs, Kerry (UK)" userId="1932f220-b1c8-4889-896a-5497133c16f0" providerId="ADAL" clId="{B713CC44-6891-4B2C-B74D-8F2F346745AF}"/>
    <pc:docChg chg="undo custSel addSld delSld modSld">
      <pc:chgData name="Jacobs, Kerry (UK)" userId="1932f220-b1c8-4889-896a-5497133c16f0" providerId="ADAL" clId="{B713CC44-6891-4B2C-B74D-8F2F346745AF}" dt="2024-10-18T16:41:55.013" v="628" actId="20577"/>
      <pc:docMkLst>
        <pc:docMk/>
      </pc:docMkLst>
      <pc:sldChg chg="modSp del mod">
        <pc:chgData name="Jacobs, Kerry (UK)" userId="1932f220-b1c8-4889-896a-5497133c16f0" providerId="ADAL" clId="{B713CC44-6891-4B2C-B74D-8F2F346745AF}" dt="2024-10-18T16:30:31.611" v="166" actId="47"/>
        <pc:sldMkLst>
          <pc:docMk/>
          <pc:sldMk cId="3413089281" sldId="256"/>
        </pc:sldMkLst>
        <pc:spChg chg="mod">
          <ac:chgData name="Jacobs, Kerry (UK)" userId="1932f220-b1c8-4889-896a-5497133c16f0" providerId="ADAL" clId="{B713CC44-6891-4B2C-B74D-8F2F346745AF}" dt="2024-10-18T16:20:56.110" v="37" actId="20577"/>
          <ac:spMkLst>
            <pc:docMk/>
            <pc:sldMk cId="3413089281" sldId="256"/>
            <ac:spMk id="18" creationId="{1833B04D-B761-1027-BB28-60701D321587}"/>
          </ac:spMkLst>
        </pc:spChg>
        <pc:picChg chg="mod">
          <ac:chgData name="Jacobs, Kerry (UK)" userId="1932f220-b1c8-4889-896a-5497133c16f0" providerId="ADAL" clId="{B713CC44-6891-4B2C-B74D-8F2F346745AF}" dt="2024-10-18T16:18:59.311" v="0" actId="1076"/>
          <ac:picMkLst>
            <pc:docMk/>
            <pc:sldMk cId="3413089281" sldId="256"/>
            <ac:picMk id="1030" creationId="{0B758702-A6F2-B3DC-18A5-57E8E5EA8744}"/>
          </ac:picMkLst>
        </pc:picChg>
      </pc:sldChg>
      <pc:sldChg chg="addSp delSp modSp del mod setBg">
        <pc:chgData name="Jacobs, Kerry (UK)" userId="1932f220-b1c8-4889-896a-5497133c16f0" providerId="ADAL" clId="{B713CC44-6891-4B2C-B74D-8F2F346745AF}" dt="2024-10-18T16:37:14.979" v="506" actId="47"/>
        <pc:sldMkLst>
          <pc:docMk/>
          <pc:sldMk cId="4277478383" sldId="257"/>
        </pc:sldMkLst>
        <pc:spChg chg="mod">
          <ac:chgData name="Jacobs, Kerry (UK)" userId="1932f220-b1c8-4889-896a-5497133c16f0" providerId="ADAL" clId="{B713CC44-6891-4B2C-B74D-8F2F346745AF}" dt="2024-10-18T16:26:31.276" v="57" actId="113"/>
          <ac:spMkLst>
            <pc:docMk/>
            <pc:sldMk cId="4277478383" sldId="257"/>
            <ac:spMk id="2" creationId="{DB634917-D338-B450-A1FD-781C65DE56D4}"/>
          </ac:spMkLst>
        </pc:spChg>
        <pc:spChg chg="mod ord">
          <ac:chgData name="Jacobs, Kerry (UK)" userId="1932f220-b1c8-4889-896a-5497133c16f0" providerId="ADAL" clId="{B713CC44-6891-4B2C-B74D-8F2F346745AF}" dt="2024-10-18T16:27:08.651" v="154" actId="20577"/>
          <ac:spMkLst>
            <pc:docMk/>
            <pc:sldMk cId="4277478383" sldId="257"/>
            <ac:spMk id="3" creationId="{C5F53801-8E7D-B2CE-3B97-A50149998BE5}"/>
          </ac:spMkLst>
        </pc:spChg>
        <pc:spChg chg="add del">
          <ac:chgData name="Jacobs, Kerry (UK)" userId="1932f220-b1c8-4889-896a-5497133c16f0" providerId="ADAL" clId="{B713CC44-6891-4B2C-B74D-8F2F346745AF}" dt="2024-10-18T16:19:25.493" v="10" actId="26606"/>
          <ac:spMkLst>
            <pc:docMk/>
            <pc:sldMk cId="4277478383" sldId="257"/>
            <ac:spMk id="9" creationId="{9F7D5CDA-D291-4307-BF55-1381FED29634}"/>
          </ac:spMkLst>
        </pc:spChg>
        <pc:spChg chg="add del">
          <ac:chgData name="Jacobs, Kerry (UK)" userId="1932f220-b1c8-4889-896a-5497133c16f0" providerId="ADAL" clId="{B713CC44-6891-4B2C-B74D-8F2F346745AF}" dt="2024-10-18T16:20:52.859" v="28" actId="26606"/>
          <ac:spMkLst>
            <pc:docMk/>
            <pc:sldMk cId="4277478383" sldId="257"/>
            <ac:spMk id="10" creationId="{EDDBB197-D710-4A4F-A9CA-FD2177498BE8}"/>
          </ac:spMkLst>
        </pc:spChg>
        <pc:spChg chg="add del">
          <ac:chgData name="Jacobs, Kerry (UK)" userId="1932f220-b1c8-4889-896a-5497133c16f0" providerId="ADAL" clId="{B713CC44-6891-4B2C-B74D-8F2F346745AF}" dt="2024-10-18T16:19:25.493" v="10" actId="26606"/>
          <ac:spMkLst>
            <pc:docMk/>
            <pc:sldMk cId="4277478383" sldId="257"/>
            <ac:spMk id="11" creationId="{59B296B9-C5A5-4E4F-9B60-C907B5F1466C}"/>
          </ac:spMkLst>
        </pc:spChg>
        <pc:spChg chg="add del">
          <ac:chgData name="Jacobs, Kerry (UK)" userId="1932f220-b1c8-4889-896a-5497133c16f0" providerId="ADAL" clId="{B713CC44-6891-4B2C-B74D-8F2F346745AF}" dt="2024-10-18T16:20:52.859" v="28" actId="26606"/>
          <ac:spMkLst>
            <pc:docMk/>
            <pc:sldMk cId="4277478383" sldId="257"/>
            <ac:spMk id="12" creationId="{975D1CFA-2CDB-4B64-BD9F-85744E8DA12F}"/>
          </ac:spMkLst>
        </pc:spChg>
        <pc:spChg chg="add del">
          <ac:chgData name="Jacobs, Kerry (UK)" userId="1932f220-b1c8-4889-896a-5497133c16f0" providerId="ADAL" clId="{B713CC44-6891-4B2C-B74D-8F2F346745AF}" dt="2024-10-18T16:19:25.493" v="10" actId="26606"/>
          <ac:spMkLst>
            <pc:docMk/>
            <pc:sldMk cId="4277478383" sldId="257"/>
            <ac:spMk id="13" creationId="{D0300FD3-5AF1-6305-15FA-9078072672E2}"/>
          </ac:spMkLst>
        </pc:spChg>
        <pc:spChg chg="add del">
          <ac:chgData name="Jacobs, Kerry (UK)" userId="1932f220-b1c8-4889-896a-5497133c16f0" providerId="ADAL" clId="{B713CC44-6891-4B2C-B74D-8F2F346745AF}" dt="2024-10-18T16:20:01.759" v="14" actId="26606"/>
          <ac:spMkLst>
            <pc:docMk/>
            <pc:sldMk cId="4277478383" sldId="257"/>
            <ac:spMk id="23" creationId="{4AC6B390-BC59-4F1D-A0EE-D71A92F0A0B2}"/>
          </ac:spMkLst>
        </pc:spChg>
        <pc:spChg chg="add del">
          <ac:chgData name="Jacobs, Kerry (UK)" userId="1932f220-b1c8-4889-896a-5497133c16f0" providerId="ADAL" clId="{B713CC44-6891-4B2C-B74D-8F2F346745AF}" dt="2024-10-18T16:20:01.759" v="14" actId="26606"/>
          <ac:spMkLst>
            <pc:docMk/>
            <pc:sldMk cId="4277478383" sldId="257"/>
            <ac:spMk id="25" creationId="{B6C60D79-16F1-4C4B-B7E3-7634E7069CDE}"/>
          </ac:spMkLst>
        </pc:spChg>
        <pc:spChg chg="add del">
          <ac:chgData name="Jacobs, Kerry (UK)" userId="1932f220-b1c8-4889-896a-5497133c16f0" providerId="ADAL" clId="{B713CC44-6891-4B2C-B74D-8F2F346745AF}" dt="2024-10-18T16:20:01.759" v="14" actId="26606"/>
          <ac:spMkLst>
            <pc:docMk/>
            <pc:sldMk cId="4277478383" sldId="257"/>
            <ac:spMk id="27" creationId="{426B127E-6498-4C77-9C9D-4553A5113B80}"/>
          </ac:spMkLst>
        </pc:spChg>
        <pc:spChg chg="add del">
          <ac:chgData name="Jacobs, Kerry (UK)" userId="1932f220-b1c8-4889-896a-5497133c16f0" providerId="ADAL" clId="{B713CC44-6891-4B2C-B74D-8F2F346745AF}" dt="2024-10-18T16:20:03.219" v="16" actId="26606"/>
          <ac:spMkLst>
            <pc:docMk/>
            <pc:sldMk cId="4277478383" sldId="257"/>
            <ac:spMk id="29" creationId="{3346177D-ADC4-4968-B747-5CFCD390B5B9}"/>
          </ac:spMkLst>
        </pc:spChg>
        <pc:spChg chg="add del">
          <ac:chgData name="Jacobs, Kerry (UK)" userId="1932f220-b1c8-4889-896a-5497133c16f0" providerId="ADAL" clId="{B713CC44-6891-4B2C-B74D-8F2F346745AF}" dt="2024-10-18T16:20:03.219" v="16" actId="26606"/>
          <ac:spMkLst>
            <pc:docMk/>
            <pc:sldMk cId="4277478383" sldId="257"/>
            <ac:spMk id="30" creationId="{0844A943-BF79-4FEA-ABB1-3BD54D236606}"/>
          </ac:spMkLst>
        </pc:spChg>
        <pc:spChg chg="add del">
          <ac:chgData name="Jacobs, Kerry (UK)" userId="1932f220-b1c8-4889-896a-5497133c16f0" providerId="ADAL" clId="{B713CC44-6891-4B2C-B74D-8F2F346745AF}" dt="2024-10-18T16:20:03.219" v="16" actId="26606"/>
          <ac:spMkLst>
            <pc:docMk/>
            <pc:sldMk cId="4277478383" sldId="257"/>
            <ac:spMk id="31" creationId="{6437CC72-F4A8-4DC3-AFAB-D22C482C8100}"/>
          </ac:spMkLst>
        </pc:spChg>
        <pc:spChg chg="add del">
          <ac:chgData name="Jacobs, Kerry (UK)" userId="1932f220-b1c8-4889-896a-5497133c16f0" providerId="ADAL" clId="{B713CC44-6891-4B2C-B74D-8F2F346745AF}" dt="2024-10-18T16:20:04.130" v="18" actId="26606"/>
          <ac:spMkLst>
            <pc:docMk/>
            <pc:sldMk cId="4277478383" sldId="257"/>
            <ac:spMk id="33" creationId="{4AC6B390-BC59-4F1D-A0EE-D71A92F0A0B2}"/>
          </ac:spMkLst>
        </pc:spChg>
        <pc:spChg chg="add del">
          <ac:chgData name="Jacobs, Kerry (UK)" userId="1932f220-b1c8-4889-896a-5497133c16f0" providerId="ADAL" clId="{B713CC44-6891-4B2C-B74D-8F2F346745AF}" dt="2024-10-18T16:20:04.130" v="18" actId="26606"/>
          <ac:spMkLst>
            <pc:docMk/>
            <pc:sldMk cId="4277478383" sldId="257"/>
            <ac:spMk id="34" creationId="{B6C60D79-16F1-4C4B-B7E3-7634E7069CDE}"/>
          </ac:spMkLst>
        </pc:spChg>
        <pc:spChg chg="add del">
          <ac:chgData name="Jacobs, Kerry (UK)" userId="1932f220-b1c8-4889-896a-5497133c16f0" providerId="ADAL" clId="{B713CC44-6891-4B2C-B74D-8F2F346745AF}" dt="2024-10-18T16:20:04.130" v="18" actId="26606"/>
          <ac:spMkLst>
            <pc:docMk/>
            <pc:sldMk cId="4277478383" sldId="257"/>
            <ac:spMk id="35" creationId="{426B127E-6498-4C77-9C9D-4553A5113B80}"/>
          </ac:spMkLst>
        </pc:spChg>
        <pc:spChg chg="add del">
          <ac:chgData name="Jacobs, Kerry (UK)" userId="1932f220-b1c8-4889-896a-5497133c16f0" providerId="ADAL" clId="{B713CC44-6891-4B2C-B74D-8F2F346745AF}" dt="2024-10-18T16:20:13.259" v="20" actId="26606"/>
          <ac:spMkLst>
            <pc:docMk/>
            <pc:sldMk cId="4277478383" sldId="257"/>
            <ac:spMk id="37" creationId="{FEC9DA3E-C1D7-472D-B7C0-F71AE41FBA23}"/>
          </ac:spMkLst>
        </pc:spChg>
        <pc:spChg chg="add del">
          <ac:chgData name="Jacobs, Kerry (UK)" userId="1932f220-b1c8-4889-896a-5497133c16f0" providerId="ADAL" clId="{B713CC44-6891-4B2C-B74D-8F2F346745AF}" dt="2024-10-18T16:20:13.259" v="20" actId="26606"/>
          <ac:spMkLst>
            <pc:docMk/>
            <pc:sldMk cId="4277478383" sldId="257"/>
            <ac:spMk id="38" creationId="{1CD81A2A-6ED4-4EF4-A14C-912D31E14800}"/>
          </ac:spMkLst>
        </pc:spChg>
        <pc:spChg chg="add del">
          <ac:chgData name="Jacobs, Kerry (UK)" userId="1932f220-b1c8-4889-896a-5497133c16f0" providerId="ADAL" clId="{B713CC44-6891-4B2C-B74D-8F2F346745AF}" dt="2024-10-18T16:20:13.259" v="20" actId="26606"/>
          <ac:spMkLst>
            <pc:docMk/>
            <pc:sldMk cId="4277478383" sldId="257"/>
            <ac:spMk id="39" creationId="{1661932C-CA15-4E17-B115-FAE7CBEE4789}"/>
          </ac:spMkLst>
        </pc:spChg>
        <pc:spChg chg="add del">
          <ac:chgData name="Jacobs, Kerry (UK)" userId="1932f220-b1c8-4889-896a-5497133c16f0" providerId="ADAL" clId="{B713CC44-6891-4B2C-B74D-8F2F346745AF}" dt="2024-10-18T16:20:13.259" v="20" actId="26606"/>
          <ac:spMkLst>
            <pc:docMk/>
            <pc:sldMk cId="4277478383" sldId="257"/>
            <ac:spMk id="40" creationId="{8590ADD5-9383-4D3D-9047-3DA2593CCB5D}"/>
          </ac:spMkLst>
        </pc:spChg>
        <pc:spChg chg="add del">
          <ac:chgData name="Jacobs, Kerry (UK)" userId="1932f220-b1c8-4889-896a-5497133c16f0" providerId="ADAL" clId="{B713CC44-6891-4B2C-B74D-8F2F346745AF}" dt="2024-10-18T16:20:13.259" v="20" actId="26606"/>
          <ac:spMkLst>
            <pc:docMk/>
            <pc:sldMk cId="4277478383" sldId="257"/>
            <ac:spMk id="41" creationId="{DABE3E45-88CF-45D8-8D40-C773324D93F6}"/>
          </ac:spMkLst>
        </pc:spChg>
        <pc:spChg chg="add del">
          <ac:chgData name="Jacobs, Kerry (UK)" userId="1932f220-b1c8-4889-896a-5497133c16f0" providerId="ADAL" clId="{B713CC44-6891-4B2C-B74D-8F2F346745AF}" dt="2024-10-18T16:20:13.259" v="20" actId="26606"/>
          <ac:spMkLst>
            <pc:docMk/>
            <pc:sldMk cId="4277478383" sldId="257"/>
            <ac:spMk id="43" creationId="{B91ECDA9-56DC-4270-8F33-01C5637B8CEB}"/>
          </ac:spMkLst>
        </pc:spChg>
        <pc:spChg chg="add del">
          <ac:chgData name="Jacobs, Kerry (UK)" userId="1932f220-b1c8-4889-896a-5497133c16f0" providerId="ADAL" clId="{B713CC44-6891-4B2C-B74D-8F2F346745AF}" dt="2024-10-18T16:20:13.259" v="20" actId="26606"/>
          <ac:spMkLst>
            <pc:docMk/>
            <pc:sldMk cId="4277478383" sldId="257"/>
            <ac:spMk id="44" creationId="{75F47824-961D-465D-84F9-EAE11BC6173B}"/>
          </ac:spMkLst>
        </pc:spChg>
        <pc:spChg chg="add del">
          <ac:chgData name="Jacobs, Kerry (UK)" userId="1932f220-b1c8-4889-896a-5497133c16f0" providerId="ADAL" clId="{B713CC44-6891-4B2C-B74D-8F2F346745AF}" dt="2024-10-18T16:20:51.745" v="26" actId="26606"/>
          <ac:spMkLst>
            <pc:docMk/>
            <pc:sldMk cId="4277478383" sldId="257"/>
            <ac:spMk id="46" creationId="{4AC6B390-BC59-4F1D-A0EE-D71A92F0A0B2}"/>
          </ac:spMkLst>
        </pc:spChg>
        <pc:spChg chg="add del">
          <ac:chgData name="Jacobs, Kerry (UK)" userId="1932f220-b1c8-4889-896a-5497133c16f0" providerId="ADAL" clId="{B713CC44-6891-4B2C-B74D-8F2F346745AF}" dt="2024-10-18T16:20:51.745" v="26" actId="26606"/>
          <ac:spMkLst>
            <pc:docMk/>
            <pc:sldMk cId="4277478383" sldId="257"/>
            <ac:spMk id="47" creationId="{B6C60D79-16F1-4C4B-B7E3-7634E7069CDE}"/>
          </ac:spMkLst>
        </pc:spChg>
        <pc:spChg chg="add del">
          <ac:chgData name="Jacobs, Kerry (UK)" userId="1932f220-b1c8-4889-896a-5497133c16f0" providerId="ADAL" clId="{B713CC44-6891-4B2C-B74D-8F2F346745AF}" dt="2024-10-18T16:20:51.745" v="26" actId="26606"/>
          <ac:spMkLst>
            <pc:docMk/>
            <pc:sldMk cId="4277478383" sldId="257"/>
            <ac:spMk id="48" creationId="{426B127E-6498-4C77-9C9D-4553A5113B80}"/>
          </ac:spMkLst>
        </pc:spChg>
        <pc:grpChg chg="add del">
          <ac:chgData name="Jacobs, Kerry (UK)" userId="1932f220-b1c8-4889-896a-5497133c16f0" providerId="ADAL" clId="{B713CC44-6891-4B2C-B74D-8F2F346745AF}" dt="2024-10-18T16:20:52.859" v="28" actId="26606"/>
          <ac:grpSpMkLst>
            <pc:docMk/>
            <pc:sldMk cId="4277478383" sldId="257"/>
            <ac:grpSpMk id="14" creationId="{25EE5136-01F1-466C-962D-BA9B4C6757AA}"/>
          </ac:grpSpMkLst>
        </pc:grpChg>
        <pc:picChg chg="add del">
          <ac:chgData name="Jacobs, Kerry (UK)" userId="1932f220-b1c8-4889-896a-5497133c16f0" providerId="ADAL" clId="{B713CC44-6891-4B2C-B74D-8F2F346745AF}" dt="2024-10-18T16:19:25.493" v="10" actId="26606"/>
          <ac:picMkLst>
            <pc:docMk/>
            <pc:sldMk cId="4277478383" sldId="257"/>
            <ac:picMk id="5" creationId="{09916912-7EE5-12D3-A09D-BD3B8DD4706B}"/>
          </ac:picMkLst>
        </pc:picChg>
        <pc:picChg chg="add del mod ord">
          <ac:chgData name="Jacobs, Kerry (UK)" userId="1932f220-b1c8-4889-896a-5497133c16f0" providerId="ADAL" clId="{B713CC44-6891-4B2C-B74D-8F2F346745AF}" dt="2024-10-18T16:20:52.859" v="28" actId="26606"/>
          <ac:picMkLst>
            <pc:docMk/>
            <pc:sldMk cId="4277478383" sldId="257"/>
            <ac:picMk id="7" creationId="{EE1BDB44-1507-B764-BF08-06856507F933}"/>
          </ac:picMkLst>
        </pc:picChg>
        <pc:cxnChg chg="add del">
          <ac:chgData name="Jacobs, Kerry (UK)" userId="1932f220-b1c8-4889-896a-5497133c16f0" providerId="ADAL" clId="{B713CC44-6891-4B2C-B74D-8F2F346745AF}" dt="2024-10-18T16:20:13.259" v="20" actId="26606"/>
          <ac:cxnSpMkLst>
            <pc:docMk/>
            <pc:sldMk cId="4277478383" sldId="257"/>
            <ac:cxnSpMk id="42" creationId="{49CD1692-827B-4C8D-B4A1-134FD04CF45C}"/>
          </ac:cxnSpMkLst>
        </pc:cxnChg>
      </pc:sldChg>
      <pc:sldChg chg="addSp delSp modSp del mod setBg">
        <pc:chgData name="Jacobs, Kerry (UK)" userId="1932f220-b1c8-4889-896a-5497133c16f0" providerId="ADAL" clId="{B713CC44-6891-4B2C-B74D-8F2F346745AF}" dt="2024-10-18T16:41:19.162" v="579" actId="47"/>
        <pc:sldMkLst>
          <pc:docMk/>
          <pc:sldMk cId="856025980" sldId="258"/>
        </pc:sldMkLst>
        <pc:spChg chg="mod">
          <ac:chgData name="Jacobs, Kerry (UK)" userId="1932f220-b1c8-4889-896a-5497133c16f0" providerId="ADAL" clId="{B713CC44-6891-4B2C-B74D-8F2F346745AF}" dt="2024-10-18T16:20:50.942" v="25" actId="26606"/>
          <ac:spMkLst>
            <pc:docMk/>
            <pc:sldMk cId="856025980" sldId="258"/>
            <ac:spMk id="2" creationId="{766EB784-6368-6AF2-A154-743601F51318}"/>
          </ac:spMkLst>
        </pc:spChg>
        <pc:spChg chg="mod">
          <ac:chgData name="Jacobs, Kerry (UK)" userId="1932f220-b1c8-4889-896a-5497133c16f0" providerId="ADAL" clId="{B713CC44-6891-4B2C-B74D-8F2F346745AF}" dt="2024-10-18T16:21:14.083" v="46" actId="115"/>
          <ac:spMkLst>
            <pc:docMk/>
            <pc:sldMk cId="856025980" sldId="258"/>
            <ac:spMk id="3" creationId="{4B831B8C-F490-16E7-C9AB-B411A220A539}"/>
          </ac:spMkLst>
        </pc:spChg>
        <pc:spChg chg="add del">
          <ac:chgData name="Jacobs, Kerry (UK)" userId="1932f220-b1c8-4889-896a-5497133c16f0" providerId="ADAL" clId="{B713CC44-6891-4B2C-B74D-8F2F346745AF}" dt="2024-10-18T16:20:50.942" v="25" actId="26606"/>
          <ac:spMkLst>
            <pc:docMk/>
            <pc:sldMk cId="856025980" sldId="258"/>
            <ac:spMk id="2057" creationId="{149FB5C3-7336-4FE0-A30C-CC0A3646D499}"/>
          </ac:spMkLst>
        </pc:spChg>
        <pc:spChg chg="add del">
          <ac:chgData name="Jacobs, Kerry (UK)" userId="1932f220-b1c8-4889-896a-5497133c16f0" providerId="ADAL" clId="{B713CC44-6891-4B2C-B74D-8F2F346745AF}" dt="2024-10-18T16:20:50.942" v="25" actId="26606"/>
          <ac:spMkLst>
            <pc:docMk/>
            <pc:sldMk cId="856025980" sldId="258"/>
            <ac:spMk id="2063" creationId="{0DA909B4-15FF-46A6-8A7F-7AEF977FE9ED}"/>
          </ac:spMkLst>
        </pc:spChg>
        <pc:spChg chg="add del">
          <ac:chgData name="Jacobs, Kerry (UK)" userId="1932f220-b1c8-4889-896a-5497133c16f0" providerId="ADAL" clId="{B713CC44-6891-4B2C-B74D-8F2F346745AF}" dt="2024-10-18T16:20:50.942" v="25" actId="26606"/>
          <ac:spMkLst>
            <pc:docMk/>
            <pc:sldMk cId="856025980" sldId="258"/>
            <ac:spMk id="2065" creationId="{1382A32C-5B0C-4B1C-A074-76C6DBCC9F87}"/>
          </ac:spMkLst>
        </pc:spChg>
        <pc:grpChg chg="add del">
          <ac:chgData name="Jacobs, Kerry (UK)" userId="1932f220-b1c8-4889-896a-5497133c16f0" providerId="ADAL" clId="{B713CC44-6891-4B2C-B74D-8F2F346745AF}" dt="2024-10-18T16:20:50.942" v="25" actId="26606"/>
          <ac:grpSpMkLst>
            <pc:docMk/>
            <pc:sldMk cId="856025980" sldId="258"/>
            <ac:grpSpMk id="2059" creationId="{19A6B5CE-CB1D-48EE-8B43-E952235C8371}"/>
          </ac:grpSpMkLst>
        </pc:grpChg>
        <pc:picChg chg="mod ord">
          <ac:chgData name="Jacobs, Kerry (UK)" userId="1932f220-b1c8-4889-896a-5497133c16f0" providerId="ADAL" clId="{B713CC44-6891-4B2C-B74D-8F2F346745AF}" dt="2024-10-18T16:21:24.059" v="50" actId="1076"/>
          <ac:picMkLst>
            <pc:docMk/>
            <pc:sldMk cId="856025980" sldId="258"/>
            <ac:picMk id="2050" creationId="{37D43FAE-E795-1E93-5DF6-98D1B3255E6C}"/>
          </ac:picMkLst>
        </pc:picChg>
        <pc:picChg chg="mod">
          <ac:chgData name="Jacobs, Kerry (UK)" userId="1932f220-b1c8-4889-896a-5497133c16f0" providerId="ADAL" clId="{B713CC44-6891-4B2C-B74D-8F2F346745AF}" dt="2024-10-18T16:21:22.329" v="49" actId="1076"/>
          <ac:picMkLst>
            <pc:docMk/>
            <pc:sldMk cId="856025980" sldId="258"/>
            <ac:picMk id="2052" creationId="{F36D342D-31AC-BC7A-B746-07612E450142}"/>
          </ac:picMkLst>
        </pc:picChg>
      </pc:sldChg>
      <pc:sldChg chg="del">
        <pc:chgData name="Jacobs, Kerry (UK)" userId="1932f220-b1c8-4889-896a-5497133c16f0" providerId="ADAL" clId="{B713CC44-6891-4B2C-B74D-8F2F346745AF}" dt="2024-10-18T16:37:11.360" v="505" actId="47"/>
        <pc:sldMkLst>
          <pc:docMk/>
          <pc:sldMk cId="127605185" sldId="259"/>
        </pc:sldMkLst>
      </pc:sldChg>
      <pc:sldChg chg="addSp delSp modSp mod">
        <pc:chgData name="Jacobs, Kerry (UK)" userId="1932f220-b1c8-4889-896a-5497133c16f0" providerId="ADAL" clId="{B713CC44-6891-4B2C-B74D-8F2F346745AF}" dt="2024-10-18T16:38:48.543" v="510" actId="478"/>
        <pc:sldMkLst>
          <pc:docMk/>
          <pc:sldMk cId="2772784638" sldId="263"/>
        </pc:sldMkLst>
        <pc:spChg chg="del">
          <ac:chgData name="Jacobs, Kerry (UK)" userId="1932f220-b1c8-4889-896a-5497133c16f0" providerId="ADAL" clId="{B713CC44-6891-4B2C-B74D-8F2F346745AF}" dt="2024-10-18T16:38:48.543" v="510" actId="478"/>
          <ac:spMkLst>
            <pc:docMk/>
            <pc:sldMk cId="2772784638" sldId="263"/>
            <ac:spMk id="2" creationId="{74B87CA2-0616-8E43-9E9D-AD5A5348C319}"/>
          </ac:spMkLst>
        </pc:spChg>
        <pc:spChg chg="mod">
          <ac:chgData name="Jacobs, Kerry (UK)" userId="1932f220-b1c8-4889-896a-5497133c16f0" providerId="ADAL" clId="{B713CC44-6891-4B2C-B74D-8F2F346745AF}" dt="2024-10-18T16:33:28.976" v="225" actId="20577"/>
          <ac:spMkLst>
            <pc:docMk/>
            <pc:sldMk cId="2772784638" sldId="263"/>
            <ac:spMk id="3" creationId="{7670BBFB-051B-F24E-AED8-86083630B982}"/>
          </ac:spMkLst>
        </pc:spChg>
        <pc:spChg chg="mod">
          <ac:chgData name="Jacobs, Kerry (UK)" userId="1932f220-b1c8-4889-896a-5497133c16f0" providerId="ADAL" clId="{B713CC44-6891-4B2C-B74D-8F2F346745AF}" dt="2024-10-18T16:33:46.535" v="231" actId="6549"/>
          <ac:spMkLst>
            <pc:docMk/>
            <pc:sldMk cId="2772784638" sldId="263"/>
            <ac:spMk id="4" creationId="{12144DD9-3AD5-9C4B-AC74-16AB612D2F1E}"/>
          </ac:spMkLst>
        </pc:spChg>
        <pc:spChg chg="mod">
          <ac:chgData name="Jacobs, Kerry (UK)" userId="1932f220-b1c8-4889-896a-5497133c16f0" providerId="ADAL" clId="{B713CC44-6891-4B2C-B74D-8F2F346745AF}" dt="2024-10-18T16:34:49.426" v="247" actId="12"/>
          <ac:spMkLst>
            <pc:docMk/>
            <pc:sldMk cId="2772784638" sldId="263"/>
            <ac:spMk id="5" creationId="{28BB9A28-D0D3-C347-A11F-4A6B0ACD0A49}"/>
          </ac:spMkLst>
        </pc:spChg>
        <pc:spChg chg="add mod">
          <ac:chgData name="Jacobs, Kerry (UK)" userId="1932f220-b1c8-4889-896a-5497133c16f0" providerId="ADAL" clId="{B713CC44-6891-4B2C-B74D-8F2F346745AF}" dt="2024-10-18T16:35:10.650" v="253" actId="1076"/>
          <ac:spMkLst>
            <pc:docMk/>
            <pc:sldMk cId="2772784638" sldId="263"/>
            <ac:spMk id="7" creationId="{F25A620C-0E07-C64A-F60A-252BF9002ACE}"/>
          </ac:spMkLst>
        </pc:spChg>
        <pc:spChg chg="mod">
          <ac:chgData name="Jacobs, Kerry (UK)" userId="1932f220-b1c8-4889-896a-5497133c16f0" providerId="ADAL" clId="{B713CC44-6891-4B2C-B74D-8F2F346745AF}" dt="2024-10-18T16:35:06.126" v="250" actId="1076"/>
          <ac:spMkLst>
            <pc:docMk/>
            <pc:sldMk cId="2772784638" sldId="263"/>
            <ac:spMk id="10" creationId="{AF8E8E80-AEE4-1A41-A8DB-7A3E4194760C}"/>
          </ac:spMkLst>
        </pc:spChg>
        <pc:spChg chg="add mod">
          <ac:chgData name="Jacobs, Kerry (UK)" userId="1932f220-b1c8-4889-896a-5497133c16f0" providerId="ADAL" clId="{B713CC44-6891-4B2C-B74D-8F2F346745AF}" dt="2024-10-18T16:38:48.543" v="510" actId="478"/>
          <ac:spMkLst>
            <pc:docMk/>
            <pc:sldMk cId="2772784638" sldId="263"/>
            <ac:spMk id="14" creationId="{91CB408E-30C4-3B83-C411-A75E2A312188}"/>
          </ac:spMkLst>
        </pc:spChg>
        <pc:graphicFrameChg chg="del">
          <ac:chgData name="Jacobs, Kerry (UK)" userId="1932f220-b1c8-4889-896a-5497133c16f0" providerId="ADAL" clId="{B713CC44-6891-4B2C-B74D-8F2F346745AF}" dt="2024-10-18T16:34:16.543" v="236" actId="478"/>
          <ac:graphicFrameMkLst>
            <pc:docMk/>
            <pc:sldMk cId="2772784638" sldId="263"/>
            <ac:graphicFrameMk id="12" creationId="{139D4ABA-E5DA-0B49-B252-AF9D6DFBE0E4}"/>
          </ac:graphicFrameMkLst>
        </pc:graphicFrameChg>
      </pc:sldChg>
      <pc:sldChg chg="addSp delSp modSp mod">
        <pc:chgData name="Jacobs, Kerry (UK)" userId="1932f220-b1c8-4889-896a-5497133c16f0" providerId="ADAL" clId="{B713CC44-6891-4B2C-B74D-8F2F346745AF}" dt="2024-10-18T16:41:14.052" v="578" actId="1076"/>
        <pc:sldMkLst>
          <pc:docMk/>
          <pc:sldMk cId="3672661884" sldId="264"/>
        </pc:sldMkLst>
        <pc:spChg chg="del">
          <ac:chgData name="Jacobs, Kerry (UK)" userId="1932f220-b1c8-4889-896a-5497133c16f0" providerId="ADAL" clId="{B713CC44-6891-4B2C-B74D-8F2F346745AF}" dt="2024-10-18T16:40:05.676" v="518" actId="478"/>
          <ac:spMkLst>
            <pc:docMk/>
            <pc:sldMk cId="3672661884" sldId="264"/>
            <ac:spMk id="2" creationId="{8A7A719F-F81D-C041-B224-75F7A076CCB0}"/>
          </ac:spMkLst>
        </pc:spChg>
        <pc:spChg chg="mod">
          <ac:chgData name="Jacobs, Kerry (UK)" userId="1932f220-b1c8-4889-896a-5497133c16f0" providerId="ADAL" clId="{B713CC44-6891-4B2C-B74D-8F2F346745AF}" dt="2024-10-18T16:40:29.660" v="534" actId="20577"/>
          <ac:spMkLst>
            <pc:docMk/>
            <pc:sldMk cId="3672661884" sldId="264"/>
            <ac:spMk id="3" creationId="{02D98778-7B1E-3D4A-80F5-AEA05D809004}"/>
          </ac:spMkLst>
        </pc:spChg>
        <pc:spChg chg="del">
          <ac:chgData name="Jacobs, Kerry (UK)" userId="1932f220-b1c8-4889-896a-5497133c16f0" providerId="ADAL" clId="{B713CC44-6891-4B2C-B74D-8F2F346745AF}" dt="2024-10-18T16:39:40.007" v="511" actId="478"/>
          <ac:spMkLst>
            <pc:docMk/>
            <pc:sldMk cId="3672661884" sldId="264"/>
            <ac:spMk id="4" creationId="{52EBF3AD-CE71-6840-B610-E1579D28D20E}"/>
          </ac:spMkLst>
        </pc:spChg>
        <pc:spChg chg="mod">
          <ac:chgData name="Jacobs, Kerry (UK)" userId="1932f220-b1c8-4889-896a-5497133c16f0" providerId="ADAL" clId="{B713CC44-6891-4B2C-B74D-8F2F346745AF}" dt="2024-10-18T16:40:54.932" v="570" actId="21"/>
          <ac:spMkLst>
            <pc:docMk/>
            <pc:sldMk cId="3672661884" sldId="264"/>
            <ac:spMk id="5" creationId="{4C5F9DC8-5A50-6F40-B900-A86A1A75E4EC}"/>
          </ac:spMkLst>
        </pc:spChg>
        <pc:spChg chg="del">
          <ac:chgData name="Jacobs, Kerry (UK)" userId="1932f220-b1c8-4889-896a-5497133c16f0" providerId="ADAL" clId="{B713CC44-6891-4B2C-B74D-8F2F346745AF}" dt="2024-10-18T16:39:40.007" v="511" actId="478"/>
          <ac:spMkLst>
            <pc:docMk/>
            <pc:sldMk cId="3672661884" sldId="264"/>
            <ac:spMk id="6" creationId="{2231741C-237F-9848-BB3B-B894F68612DA}"/>
          </ac:spMkLst>
        </pc:spChg>
        <pc:spChg chg="add del mod">
          <ac:chgData name="Jacobs, Kerry (UK)" userId="1932f220-b1c8-4889-896a-5497133c16f0" providerId="ADAL" clId="{B713CC44-6891-4B2C-B74D-8F2F346745AF}" dt="2024-10-18T16:39:45.243" v="513" actId="478"/>
          <ac:spMkLst>
            <pc:docMk/>
            <pc:sldMk cId="3672661884" sldId="264"/>
            <ac:spMk id="8" creationId="{9528DD4C-F700-85CA-817B-8B97C78362BB}"/>
          </ac:spMkLst>
        </pc:spChg>
        <pc:spChg chg="del">
          <ac:chgData name="Jacobs, Kerry (UK)" userId="1932f220-b1c8-4889-896a-5497133c16f0" providerId="ADAL" clId="{B713CC44-6891-4B2C-B74D-8F2F346745AF}" dt="2024-10-18T16:39:40.007" v="511" actId="478"/>
          <ac:spMkLst>
            <pc:docMk/>
            <pc:sldMk cId="3672661884" sldId="264"/>
            <ac:spMk id="9" creationId="{3F07A280-2680-5D44-BC07-A1203D21B3EF}"/>
          </ac:spMkLst>
        </pc:spChg>
        <pc:spChg chg="del">
          <ac:chgData name="Jacobs, Kerry (UK)" userId="1932f220-b1c8-4889-896a-5497133c16f0" providerId="ADAL" clId="{B713CC44-6891-4B2C-B74D-8F2F346745AF}" dt="2024-10-18T16:39:40.007" v="511" actId="478"/>
          <ac:spMkLst>
            <pc:docMk/>
            <pc:sldMk cId="3672661884" sldId="264"/>
            <ac:spMk id="10" creationId="{890F57ED-343B-B146-B898-B3CECCEFC2C5}"/>
          </ac:spMkLst>
        </pc:spChg>
        <pc:spChg chg="add del mod">
          <ac:chgData name="Jacobs, Kerry (UK)" userId="1932f220-b1c8-4889-896a-5497133c16f0" providerId="ADAL" clId="{B713CC44-6891-4B2C-B74D-8F2F346745AF}" dt="2024-10-18T16:39:42.166" v="512" actId="478"/>
          <ac:spMkLst>
            <pc:docMk/>
            <pc:sldMk cId="3672661884" sldId="264"/>
            <ac:spMk id="15" creationId="{B0D321F2-1E7A-8056-6357-BF7CD5589A55}"/>
          </ac:spMkLst>
        </pc:spChg>
        <pc:spChg chg="add del mod">
          <ac:chgData name="Jacobs, Kerry (UK)" userId="1932f220-b1c8-4889-896a-5497133c16f0" providerId="ADAL" clId="{B713CC44-6891-4B2C-B74D-8F2F346745AF}" dt="2024-10-18T16:40:07.379" v="519" actId="478"/>
          <ac:spMkLst>
            <pc:docMk/>
            <pc:sldMk cId="3672661884" sldId="264"/>
            <ac:spMk id="17" creationId="{7665B45B-2A7B-8145-8003-356876572D2D}"/>
          </ac:spMkLst>
        </pc:spChg>
        <pc:spChg chg="add mod">
          <ac:chgData name="Jacobs, Kerry (UK)" userId="1932f220-b1c8-4889-896a-5497133c16f0" providerId="ADAL" clId="{B713CC44-6891-4B2C-B74D-8F2F346745AF}" dt="2024-10-18T16:41:14.052" v="578" actId="1076"/>
          <ac:spMkLst>
            <pc:docMk/>
            <pc:sldMk cId="3672661884" sldId="264"/>
            <ac:spMk id="21" creationId="{179DDBCF-9563-89E6-4A9A-6B57F58E32EE}"/>
          </ac:spMkLst>
        </pc:spChg>
        <pc:picChg chg="add mod">
          <ac:chgData name="Jacobs, Kerry (UK)" userId="1932f220-b1c8-4889-896a-5497133c16f0" providerId="ADAL" clId="{B713CC44-6891-4B2C-B74D-8F2F346745AF}" dt="2024-10-18T16:40:42.844" v="567"/>
          <ac:picMkLst>
            <pc:docMk/>
            <pc:sldMk cId="3672661884" sldId="264"/>
            <ac:picMk id="18" creationId="{84899B26-6F35-D8AC-5C1F-71EA5599A35B}"/>
          </ac:picMkLst>
        </pc:picChg>
        <pc:picChg chg="add mod">
          <ac:chgData name="Jacobs, Kerry (UK)" userId="1932f220-b1c8-4889-896a-5497133c16f0" providerId="ADAL" clId="{B713CC44-6891-4B2C-B74D-8F2F346745AF}" dt="2024-10-18T16:40:48.777" v="569" actId="1076"/>
          <ac:picMkLst>
            <pc:docMk/>
            <pc:sldMk cId="3672661884" sldId="264"/>
            <ac:picMk id="19" creationId="{B3C21DD2-F640-E4BA-B2CF-53BBAC0AA000}"/>
          </ac:picMkLst>
        </pc:picChg>
        <pc:cxnChg chg="del">
          <ac:chgData name="Jacobs, Kerry (UK)" userId="1932f220-b1c8-4889-896a-5497133c16f0" providerId="ADAL" clId="{B713CC44-6891-4B2C-B74D-8F2F346745AF}" dt="2024-10-18T16:39:40.007" v="511" actId="478"/>
          <ac:cxnSpMkLst>
            <pc:docMk/>
            <pc:sldMk cId="3672661884" sldId="264"/>
            <ac:cxnSpMk id="11" creationId="{DC85F5CD-6DD0-3840-A41D-8ED9D6CAD95E}"/>
          </ac:cxnSpMkLst>
        </pc:cxnChg>
      </pc:sldChg>
      <pc:sldChg chg="addSp delSp modSp add del mod">
        <pc:chgData name="Jacobs, Kerry (UK)" userId="1932f220-b1c8-4889-896a-5497133c16f0" providerId="ADAL" clId="{B713CC44-6891-4B2C-B74D-8F2F346745AF}" dt="2024-10-18T16:38:39.043" v="509" actId="47"/>
        <pc:sldMkLst>
          <pc:docMk/>
          <pc:sldMk cId="4041356018" sldId="359"/>
        </pc:sldMkLst>
        <pc:spChg chg="del">
          <ac:chgData name="Jacobs, Kerry (UK)" userId="1932f220-b1c8-4889-896a-5497133c16f0" providerId="ADAL" clId="{B713CC44-6891-4B2C-B74D-8F2F346745AF}" dt="2024-10-18T16:32:44.393" v="209" actId="478"/>
          <ac:spMkLst>
            <pc:docMk/>
            <pc:sldMk cId="4041356018" sldId="359"/>
            <ac:spMk id="2" creationId="{DBB2719A-0CF5-1441-92A9-301D2DFED396}"/>
          </ac:spMkLst>
        </pc:spChg>
        <pc:spChg chg="mod">
          <ac:chgData name="Jacobs, Kerry (UK)" userId="1932f220-b1c8-4889-896a-5497133c16f0" providerId="ADAL" clId="{B713CC44-6891-4B2C-B74D-8F2F346745AF}" dt="2024-10-18T16:31:26.526" v="196" actId="20577"/>
          <ac:spMkLst>
            <pc:docMk/>
            <pc:sldMk cId="4041356018" sldId="359"/>
            <ac:spMk id="3" creationId="{A1E389CC-E561-704F-90EB-4B423DC69072}"/>
          </ac:spMkLst>
        </pc:spChg>
        <pc:spChg chg="mod">
          <ac:chgData name="Jacobs, Kerry (UK)" userId="1932f220-b1c8-4889-896a-5497133c16f0" providerId="ADAL" clId="{B713CC44-6891-4B2C-B74D-8F2F346745AF}" dt="2024-10-18T16:32:37.614" v="207" actId="6549"/>
          <ac:spMkLst>
            <pc:docMk/>
            <pc:sldMk cId="4041356018" sldId="359"/>
            <ac:spMk id="4" creationId="{40474858-FD7E-FC4F-AC79-1EC604C4A236}"/>
          </ac:spMkLst>
        </pc:spChg>
        <pc:spChg chg="add del mod">
          <ac:chgData name="Jacobs, Kerry (UK)" userId="1932f220-b1c8-4889-896a-5497133c16f0" providerId="ADAL" clId="{B713CC44-6891-4B2C-B74D-8F2F346745AF}" dt="2024-10-18T16:32:46.726" v="210" actId="478"/>
          <ac:spMkLst>
            <pc:docMk/>
            <pc:sldMk cId="4041356018" sldId="359"/>
            <ac:spMk id="7" creationId="{2F01EFAF-FC3A-3A74-3DC7-F21F2169D695}"/>
          </ac:spMkLst>
        </pc:spChg>
        <pc:spChg chg="del">
          <ac:chgData name="Jacobs, Kerry (UK)" userId="1932f220-b1c8-4889-896a-5497133c16f0" providerId="ADAL" clId="{B713CC44-6891-4B2C-B74D-8F2F346745AF}" dt="2024-10-18T16:32:40.995" v="208" actId="478"/>
          <ac:spMkLst>
            <pc:docMk/>
            <pc:sldMk cId="4041356018" sldId="359"/>
            <ac:spMk id="8" creationId="{21758720-1B64-DD4B-850E-57BA1006967D}"/>
          </ac:spMkLst>
        </pc:spChg>
        <pc:spChg chg="add mod">
          <ac:chgData name="Jacobs, Kerry (UK)" userId="1932f220-b1c8-4889-896a-5497133c16f0" providerId="ADAL" clId="{B713CC44-6891-4B2C-B74D-8F2F346745AF}" dt="2024-10-18T16:33:00.243" v="213" actId="14100"/>
          <ac:spMkLst>
            <pc:docMk/>
            <pc:sldMk cId="4041356018" sldId="359"/>
            <ac:spMk id="12" creationId="{9ED588D1-DE68-0756-DD0B-ABC7E0B43487}"/>
          </ac:spMkLst>
        </pc:spChg>
        <pc:graphicFrameChg chg="del">
          <ac:chgData name="Jacobs, Kerry (UK)" userId="1932f220-b1c8-4889-896a-5497133c16f0" providerId="ADAL" clId="{B713CC44-6891-4B2C-B74D-8F2F346745AF}" dt="2024-10-18T16:32:25.705" v="204" actId="478"/>
          <ac:graphicFrameMkLst>
            <pc:docMk/>
            <pc:sldMk cId="4041356018" sldId="359"/>
            <ac:graphicFrameMk id="5" creationId="{D7234328-2F4B-DE40-AD1F-134849E2AFB0}"/>
          </ac:graphicFrameMkLst>
        </pc:graphicFrameChg>
      </pc:sldChg>
      <pc:sldChg chg="addSp modSp add mod">
        <pc:chgData name="Jacobs, Kerry (UK)" userId="1932f220-b1c8-4889-896a-5497133c16f0" providerId="ADAL" clId="{B713CC44-6891-4B2C-B74D-8F2F346745AF}" dt="2024-10-18T16:30:28.834" v="165" actId="255"/>
        <pc:sldMkLst>
          <pc:docMk/>
          <pc:sldMk cId="1627185776" sldId="368"/>
        </pc:sldMkLst>
        <pc:spChg chg="add mod ord">
          <ac:chgData name="Jacobs, Kerry (UK)" userId="1932f220-b1c8-4889-896a-5497133c16f0" providerId="ADAL" clId="{B713CC44-6891-4B2C-B74D-8F2F346745AF}" dt="2024-10-18T16:30:28.834" v="165" actId="255"/>
          <ac:spMkLst>
            <pc:docMk/>
            <pc:sldMk cId="1627185776" sldId="368"/>
            <ac:spMk id="3" creationId="{4D50504C-635A-46D9-69D7-9E85585D6D41}"/>
          </ac:spMkLst>
        </pc:spChg>
        <pc:spChg chg="mod">
          <ac:chgData name="Jacobs, Kerry (UK)" userId="1932f220-b1c8-4889-896a-5497133c16f0" providerId="ADAL" clId="{B713CC44-6891-4B2C-B74D-8F2F346745AF}" dt="2024-10-18T16:29:32.826" v="158" actId="2711"/>
          <ac:spMkLst>
            <pc:docMk/>
            <pc:sldMk cId="1627185776" sldId="368"/>
            <ac:spMk id="6" creationId="{63F56474-04E1-CD4A-974D-0DBBC9686E17}"/>
          </ac:spMkLst>
        </pc:spChg>
      </pc:sldChg>
      <pc:sldChg chg="delSp modSp add mod">
        <pc:chgData name="Jacobs, Kerry (UK)" userId="1932f220-b1c8-4889-896a-5497133c16f0" providerId="ADAL" clId="{B713CC44-6891-4B2C-B74D-8F2F346745AF}" dt="2024-10-18T16:37:19.926" v="508" actId="6549"/>
        <pc:sldMkLst>
          <pc:docMk/>
          <pc:sldMk cId="2747573058" sldId="369"/>
        </pc:sldMkLst>
        <pc:spChg chg="mod">
          <ac:chgData name="Jacobs, Kerry (UK)" userId="1932f220-b1c8-4889-896a-5497133c16f0" providerId="ADAL" clId="{B713CC44-6891-4B2C-B74D-8F2F346745AF}" dt="2024-10-18T16:37:19.926" v="508" actId="6549"/>
          <ac:spMkLst>
            <pc:docMk/>
            <pc:sldMk cId="2747573058" sldId="369"/>
            <ac:spMk id="3" creationId="{A1E389CC-E561-704F-90EB-4B423DC69072}"/>
          </ac:spMkLst>
        </pc:spChg>
        <pc:spChg chg="mod">
          <ac:chgData name="Jacobs, Kerry (UK)" userId="1932f220-b1c8-4889-896a-5497133c16f0" providerId="ADAL" clId="{B713CC44-6891-4B2C-B74D-8F2F346745AF}" dt="2024-10-18T16:36:36.959" v="496" actId="20577"/>
          <ac:spMkLst>
            <pc:docMk/>
            <pc:sldMk cId="2747573058" sldId="369"/>
            <ac:spMk id="4" creationId="{40474858-FD7E-FC4F-AC79-1EC604C4A236}"/>
          </ac:spMkLst>
        </pc:spChg>
        <pc:spChg chg="mod">
          <ac:chgData name="Jacobs, Kerry (UK)" userId="1932f220-b1c8-4889-896a-5497133c16f0" providerId="ADAL" clId="{B713CC44-6891-4B2C-B74D-8F2F346745AF}" dt="2024-10-18T16:37:08.309" v="504" actId="20577"/>
          <ac:spMkLst>
            <pc:docMk/>
            <pc:sldMk cId="2747573058" sldId="369"/>
            <ac:spMk id="12" creationId="{9ED588D1-DE68-0756-DD0B-ABC7E0B43487}"/>
          </ac:spMkLst>
        </pc:spChg>
        <pc:graphicFrameChg chg="del">
          <ac:chgData name="Jacobs, Kerry (UK)" userId="1932f220-b1c8-4889-896a-5497133c16f0" providerId="ADAL" clId="{B713CC44-6891-4B2C-B74D-8F2F346745AF}" dt="2024-10-18T16:35:42.776" v="274" actId="478"/>
          <ac:graphicFrameMkLst>
            <pc:docMk/>
            <pc:sldMk cId="2747573058" sldId="369"/>
            <ac:graphicFrameMk id="10" creationId="{D66F78C4-D548-5645-909A-AE82A31679D8}"/>
          </ac:graphicFrameMkLst>
        </pc:graphicFrameChg>
      </pc:sldChg>
      <pc:sldChg chg="modSp add mod">
        <pc:chgData name="Jacobs, Kerry (UK)" userId="1932f220-b1c8-4889-896a-5497133c16f0" providerId="ADAL" clId="{B713CC44-6891-4B2C-B74D-8F2F346745AF}" dt="2024-10-18T16:41:55.013" v="628" actId="20577"/>
        <pc:sldMkLst>
          <pc:docMk/>
          <pc:sldMk cId="2110989642" sldId="370"/>
        </pc:sldMkLst>
        <pc:spChg chg="mod">
          <ac:chgData name="Jacobs, Kerry (UK)" userId="1932f220-b1c8-4889-896a-5497133c16f0" providerId="ADAL" clId="{B713CC44-6891-4B2C-B74D-8F2F346745AF}" dt="2024-10-18T16:41:49.419" v="612" actId="20577"/>
          <ac:spMkLst>
            <pc:docMk/>
            <pc:sldMk cId="2110989642" sldId="370"/>
            <ac:spMk id="5" creationId="{4C5F9DC8-5A50-6F40-B900-A86A1A75E4EC}"/>
          </ac:spMkLst>
        </pc:spChg>
        <pc:spChg chg="mod">
          <ac:chgData name="Jacobs, Kerry (UK)" userId="1932f220-b1c8-4889-896a-5497133c16f0" providerId="ADAL" clId="{B713CC44-6891-4B2C-B74D-8F2F346745AF}" dt="2024-10-18T16:41:55.013" v="628" actId="20577"/>
          <ac:spMkLst>
            <pc:docMk/>
            <pc:sldMk cId="2110989642" sldId="370"/>
            <ac:spMk id="21" creationId="{179DDBCF-9563-89E6-4A9A-6B57F58E32EE}"/>
          </ac:spMkLst>
        </pc:spChg>
      </pc:sldChg>
    </pc:docChg>
  </pc:docChgLst>
  <pc:docChgLst>
    <pc:chgData name="Zheng, Vivien (US)" userId="S::vzheng@fastmarkets.com::bd593f6d-9051-4240-a80c-c7640828ac40" providerId="AD" clId="Web-{0606D71B-8261-4B8D-AF63-2DB71F6EE905}"/>
    <pc:docChg chg="addSld delSld modSld">
      <pc:chgData name="Zheng, Vivien (US)" userId="S::vzheng@fastmarkets.com::bd593f6d-9051-4240-a80c-c7640828ac40" providerId="AD" clId="Web-{0606D71B-8261-4B8D-AF63-2DB71F6EE905}" dt="2024-11-01T15:51:21.035" v="31"/>
      <pc:docMkLst>
        <pc:docMk/>
      </pc:docMkLst>
      <pc:sldChg chg="modSp">
        <pc:chgData name="Zheng, Vivien (US)" userId="S::vzheng@fastmarkets.com::bd593f6d-9051-4240-a80c-c7640828ac40" providerId="AD" clId="Web-{0606D71B-8261-4B8D-AF63-2DB71F6EE905}" dt="2024-11-01T15:47:16.620" v="4" actId="20577"/>
        <pc:sldMkLst>
          <pc:docMk/>
          <pc:sldMk cId="3702447890" sldId="372"/>
        </pc:sldMkLst>
        <pc:spChg chg="mod">
          <ac:chgData name="Zheng, Vivien (US)" userId="S::vzheng@fastmarkets.com::bd593f6d-9051-4240-a80c-c7640828ac40" providerId="AD" clId="Web-{0606D71B-8261-4B8D-AF63-2DB71F6EE905}" dt="2024-11-01T15:47:16.620" v="4" actId="20577"/>
          <ac:spMkLst>
            <pc:docMk/>
            <pc:sldMk cId="3702447890" sldId="372"/>
            <ac:spMk id="5" creationId="{4C5F9DC8-5A50-6F40-B900-A86A1A75E4EC}"/>
          </ac:spMkLst>
        </pc:spChg>
      </pc:sldChg>
      <pc:sldChg chg="modSp add del replId">
        <pc:chgData name="Zheng, Vivien (US)" userId="S::vzheng@fastmarkets.com::bd593f6d-9051-4240-a80c-c7640828ac40" providerId="AD" clId="Web-{0606D71B-8261-4B8D-AF63-2DB71F6EE905}" dt="2024-11-01T15:51:21.035" v="31"/>
        <pc:sldMkLst>
          <pc:docMk/>
          <pc:sldMk cId="387789687" sldId="374"/>
        </pc:sldMkLst>
        <pc:spChg chg="mod">
          <ac:chgData name="Zheng, Vivien (US)" userId="S::vzheng@fastmarkets.com::bd593f6d-9051-4240-a80c-c7640828ac40" providerId="AD" clId="Web-{0606D71B-8261-4B8D-AF63-2DB71F6EE905}" dt="2024-11-01T15:51:18.004" v="30" actId="20577"/>
          <ac:spMkLst>
            <pc:docMk/>
            <pc:sldMk cId="387789687" sldId="374"/>
            <ac:spMk id="3" creationId="{02D98778-7B1E-3D4A-80F5-AEA05D809004}"/>
          </ac:spMkLst>
        </pc:spChg>
      </pc:sldChg>
    </pc:docChg>
  </pc:docChgLst>
  <pc:docChgLst>
    <pc:chgData name="Varga, Szabolcs (UK)" userId="S::szabolcs.varga@fastmarkets.com::6e5b977a-8d9e-434b-ba48-4c4a3b52a3a4" providerId="AD" clId="Web-{082DDBCA-2F7F-4162-8CB1-2A2AA15C8DB4}"/>
    <pc:docChg chg="modSld">
      <pc:chgData name="Varga, Szabolcs (UK)" userId="S::szabolcs.varga@fastmarkets.com::6e5b977a-8d9e-434b-ba48-4c4a3b52a3a4" providerId="AD" clId="Web-{082DDBCA-2F7F-4162-8CB1-2A2AA15C8DB4}" dt="2024-11-29T13:30:27.235" v="112" actId="1076"/>
      <pc:docMkLst>
        <pc:docMk/>
      </pc:docMkLst>
      <pc:sldChg chg="addSp delSp modSp">
        <pc:chgData name="Varga, Szabolcs (UK)" userId="S::szabolcs.varga@fastmarkets.com::6e5b977a-8d9e-434b-ba48-4c4a3b52a3a4" providerId="AD" clId="Web-{082DDBCA-2F7F-4162-8CB1-2A2AA15C8DB4}" dt="2024-11-29T13:30:27.235" v="112" actId="1076"/>
        <pc:sldMkLst>
          <pc:docMk/>
          <pc:sldMk cId="2772784638" sldId="263"/>
        </pc:sldMkLst>
        <pc:spChg chg="add mod">
          <ac:chgData name="Varga, Szabolcs (UK)" userId="S::szabolcs.varga@fastmarkets.com::6e5b977a-8d9e-434b-ba48-4c4a3b52a3a4" providerId="AD" clId="Web-{082DDBCA-2F7F-4162-8CB1-2A2AA15C8DB4}" dt="2024-11-29T13:30:27.219" v="111" actId="1076"/>
          <ac:spMkLst>
            <pc:docMk/>
            <pc:sldMk cId="2772784638" sldId="263"/>
            <ac:spMk id="2" creationId="{DF62AF20-1B56-2095-217C-EB40B03AFCC0}"/>
          </ac:spMkLst>
        </pc:spChg>
        <pc:spChg chg="mod">
          <ac:chgData name="Varga, Szabolcs (UK)" userId="S::szabolcs.varga@fastmarkets.com::6e5b977a-8d9e-434b-ba48-4c4a3b52a3a4" providerId="AD" clId="Web-{082DDBCA-2F7F-4162-8CB1-2A2AA15C8DB4}" dt="2024-11-29T13:30:27.219" v="110" actId="1076"/>
          <ac:spMkLst>
            <pc:docMk/>
            <pc:sldMk cId="2772784638" sldId="263"/>
            <ac:spMk id="5" creationId="{28BB9A28-D0D3-C347-A11F-4A6B0ACD0A49}"/>
          </ac:spMkLst>
        </pc:spChg>
        <pc:spChg chg="del">
          <ac:chgData name="Varga, Szabolcs (UK)" userId="S::szabolcs.varga@fastmarkets.com::6e5b977a-8d9e-434b-ba48-4c4a3b52a3a4" providerId="AD" clId="Web-{082DDBCA-2F7F-4162-8CB1-2A2AA15C8DB4}" dt="2024-11-29T13:30:21.079" v="109"/>
          <ac:spMkLst>
            <pc:docMk/>
            <pc:sldMk cId="2772784638" sldId="263"/>
            <ac:spMk id="7" creationId="{F25A620C-0E07-C64A-F60A-252BF9002ACE}"/>
          </ac:spMkLst>
        </pc:spChg>
        <pc:spChg chg="del">
          <ac:chgData name="Varga, Szabolcs (UK)" userId="S::szabolcs.varga@fastmarkets.com::6e5b977a-8d9e-434b-ba48-4c4a3b52a3a4" providerId="AD" clId="Web-{082DDBCA-2F7F-4162-8CB1-2A2AA15C8DB4}" dt="2024-11-29T13:30:17.578" v="108"/>
          <ac:spMkLst>
            <pc:docMk/>
            <pc:sldMk cId="2772784638" sldId="263"/>
            <ac:spMk id="10" creationId="{AF8E8E80-AEE4-1A41-A8DB-7A3E4194760C}"/>
          </ac:spMkLst>
        </pc:spChg>
        <pc:spChg chg="add mod">
          <ac:chgData name="Varga, Szabolcs (UK)" userId="S::szabolcs.varga@fastmarkets.com::6e5b977a-8d9e-434b-ba48-4c4a3b52a3a4" providerId="AD" clId="Web-{082DDBCA-2F7F-4162-8CB1-2A2AA15C8DB4}" dt="2024-11-29T13:30:27.235" v="112" actId="1076"/>
          <ac:spMkLst>
            <pc:docMk/>
            <pc:sldMk cId="2772784638" sldId="263"/>
            <ac:spMk id="12" creationId="{56D65B41-17D0-C0A9-5FB4-ECDE182FB332}"/>
          </ac:spMkLst>
        </pc:spChg>
      </pc:sldChg>
      <pc:sldChg chg="modSp">
        <pc:chgData name="Varga, Szabolcs (UK)" userId="S::szabolcs.varga@fastmarkets.com::6e5b977a-8d9e-434b-ba48-4c4a3b52a3a4" providerId="AD" clId="Web-{082DDBCA-2F7F-4162-8CB1-2A2AA15C8DB4}" dt="2024-11-29T13:11:42.505" v="42" actId="20577"/>
        <pc:sldMkLst>
          <pc:docMk/>
          <pc:sldMk cId="2415534557" sldId="371"/>
        </pc:sldMkLst>
        <pc:spChg chg="mod">
          <ac:chgData name="Varga, Szabolcs (UK)" userId="S::szabolcs.varga@fastmarkets.com::6e5b977a-8d9e-434b-ba48-4c4a3b52a3a4" providerId="AD" clId="Web-{082DDBCA-2F7F-4162-8CB1-2A2AA15C8DB4}" dt="2024-11-29T13:11:42.505" v="42" actId="20577"/>
          <ac:spMkLst>
            <pc:docMk/>
            <pc:sldMk cId="2415534557" sldId="371"/>
            <ac:spMk id="5" creationId="{4C5F9DC8-5A50-6F40-B900-A86A1A75E4EC}"/>
          </ac:spMkLst>
        </pc:spChg>
        <pc:picChg chg="mod">
          <ac:chgData name="Varga, Szabolcs (UK)" userId="S::szabolcs.varga@fastmarkets.com::6e5b977a-8d9e-434b-ba48-4c4a3b52a3a4" providerId="AD" clId="Web-{082DDBCA-2F7F-4162-8CB1-2A2AA15C8DB4}" dt="2024-11-29T13:10:21.127" v="0" actId="1076"/>
          <ac:picMkLst>
            <pc:docMk/>
            <pc:sldMk cId="2415534557" sldId="371"/>
            <ac:picMk id="11" creationId="{DBC090DE-A759-8F6C-A295-015F13F5B9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62924-2BD3-4335-BEC6-9114B219B47B}"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27F48-A38A-4402-943D-7A5321070673}" type="slidenum">
              <a:rPr lang="en-GB" smtClean="0"/>
              <a:t>‹#›</a:t>
            </a:fld>
            <a:endParaRPr lang="en-GB"/>
          </a:p>
        </p:txBody>
      </p:sp>
    </p:spTree>
    <p:extLst>
      <p:ext uri="{BB962C8B-B14F-4D97-AF65-F5344CB8AC3E}">
        <p14:creationId xmlns:p14="http://schemas.microsoft.com/office/powerpoint/2010/main" val="99134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321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485-AE11-8944-332F-55E4CB77D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4EB0CF-9CF2-933E-E559-A2394E5D0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1B31D4-013A-6F0F-183F-D437C8146BB0}"/>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A74260FC-7253-A57A-70A5-DF0722984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F9CDB-7041-0E4E-0733-8CB0A7214183}"/>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320159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C7D1-7953-48D1-F0E3-3BCBB3F317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F6A6A1-D32F-DDB4-A171-05510F510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88054E-AA6B-3E2E-3EEE-EC9EF6EB13B4}"/>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B527D959-5219-4D77-110B-0798ECC88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D15A2-17AE-AF78-E419-D37A1310ABCA}"/>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117987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AE985-D322-4FA3-F8D7-DDA9143536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51AC1C-EB5E-07B8-363F-4E3F182C5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A1630-DE58-65B8-3ECB-302757DFC589}"/>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0AA4FA1D-DF2B-7F46-3F6F-6984F3DAA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BCD68-612B-D8A7-B40A-EF49C36F3BD1}"/>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289382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Cover">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p:ph type="pic" sz="quarter" idx="11"/>
          </p:nvPr>
        </p:nvSpPr>
        <p:spPr>
          <a:xfrm>
            <a:off x="0" y="0"/>
            <a:ext cx="12192000" cy="6858000"/>
          </a:xfrm>
          <a:prstGeom prst="rect">
            <a:avLst/>
          </a:prstGeom>
          <a:solidFill>
            <a:schemeClr val="tx2"/>
          </a:solidFill>
        </p:spPr>
        <p:txBody>
          <a:bodyPr lIns="540000" tIns="360000" rIns="36000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675000" y="6463676"/>
            <a:ext cx="6291858"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p:ph type="title" hasCustomPrompt="1"/>
          </p:nvPr>
        </p:nvSpPr>
        <p:spPr>
          <a:xfrm>
            <a:off x="675000" y="3479023"/>
            <a:ext cx="6291858" cy="560923"/>
          </a:xfrm>
          <a:prstGeom prst="rect">
            <a:avLst/>
          </a:prstGeom>
        </p:spPr>
        <p:txBody>
          <a:bodyPr wrap="square" lIns="0" tIns="0" rIns="0" bIns="0" anchor="b" anchorCtr="0">
            <a:spAutoFit/>
          </a:bodyPr>
          <a:lstStyle>
            <a:lvl1pPr>
              <a:lnSpc>
                <a:spcPct val="90000"/>
              </a:lnSpc>
              <a:defRPr sz="4050">
                <a:solidFill>
                  <a:schemeClr val="bg1"/>
                </a:solidFill>
              </a:defRPr>
            </a:lvl1pPr>
          </a:lstStyle>
          <a:p>
            <a:r>
              <a:rPr dirty="0"/>
              <a:t>Title Text</a:t>
            </a:r>
            <a:r>
              <a:rPr lang="en-GB" dirty="0"/>
              <a:t> 54pt Bold</a:t>
            </a:r>
            <a:endParaRPr dirty="0"/>
          </a:p>
        </p:txBody>
      </p:sp>
      <p:sp>
        <p:nvSpPr>
          <p:cNvPr id="17" name="Text Placeholder 6">
            <a:extLst>
              <a:ext uri="{FF2B5EF4-FFF2-40B4-BE49-F238E27FC236}">
                <a16:creationId xmlns:a16="http://schemas.microsoft.com/office/drawing/2014/main" id="{8BEF6205-3141-5841-BBAB-DE62F2F1A98F}"/>
              </a:ext>
            </a:extLst>
          </p:cNvPr>
          <p:cNvSpPr>
            <a:spLocks noGrp="1"/>
          </p:cNvSpPr>
          <p:nvPr>
            <p:ph type="body" sz="quarter" idx="13" hasCustomPrompt="1"/>
          </p:nvPr>
        </p:nvSpPr>
        <p:spPr>
          <a:xfrm>
            <a:off x="675000" y="5805067"/>
            <a:ext cx="6291858" cy="243721"/>
          </a:xfrm>
          <a:prstGeom prst="rect">
            <a:avLst/>
          </a:prstGeom>
        </p:spPr>
        <p:txBody>
          <a:bodyPr wrap="square" lIns="0" tIns="0" rIns="0" bIns="0" anchor="b" anchorCtr="0">
            <a:spAutoFit/>
          </a:bodyPr>
          <a:lstStyle>
            <a:lvl1pPr>
              <a:lnSpc>
                <a:spcPct val="110000"/>
              </a:lnSpc>
              <a:spcAft>
                <a:spcPts val="900"/>
              </a:spcAft>
              <a:defRPr sz="1500" b="0">
                <a:solidFill>
                  <a:schemeClr val="bg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2" name="Group 1">
            <a:extLst>
              <a:ext uri="{FF2B5EF4-FFF2-40B4-BE49-F238E27FC236}">
                <a16:creationId xmlns:a16="http://schemas.microsoft.com/office/drawing/2014/main" id="{E87AF5AC-C747-C246-9A8A-237277C6EB8E}"/>
              </a:ext>
            </a:extLst>
          </p:cNvPr>
          <p:cNvGrpSpPr/>
          <p:nvPr userDrawn="1"/>
        </p:nvGrpSpPr>
        <p:grpSpPr>
          <a:xfrm>
            <a:off x="10422546" y="7021734"/>
            <a:ext cx="1769454" cy="1273523"/>
            <a:chOff x="0" y="9362312"/>
            <a:chExt cx="2359272" cy="1698030"/>
          </a:xfrm>
        </p:grpSpPr>
        <p:grpSp>
          <p:nvGrpSpPr>
            <p:cNvPr id="19" name="Group 18">
              <a:extLst>
                <a:ext uri="{FF2B5EF4-FFF2-40B4-BE49-F238E27FC236}">
                  <a16:creationId xmlns:a16="http://schemas.microsoft.com/office/drawing/2014/main" id="{2677CD7E-8DE8-F840-B419-E5EBD06C6097}"/>
                </a:ext>
              </a:extLst>
            </p:cNvPr>
            <p:cNvGrpSpPr/>
            <p:nvPr/>
          </p:nvGrpSpPr>
          <p:grpSpPr>
            <a:xfrm rot="16200000" flipV="1">
              <a:off x="-113880" y="9871177"/>
              <a:ext cx="1415410" cy="400108"/>
              <a:chOff x="-3" y="9495149"/>
              <a:chExt cx="3594694" cy="496672"/>
            </a:xfrm>
          </p:grpSpPr>
          <p:sp>
            <p:nvSpPr>
              <p:cNvPr id="27" name="Rectangle 26">
                <a:extLst>
                  <a:ext uri="{FF2B5EF4-FFF2-40B4-BE49-F238E27FC236}">
                    <a16:creationId xmlns:a16="http://schemas.microsoft.com/office/drawing/2014/main" id="{E0516889-61AF-CF45-B9E8-E2B91FDF803F}"/>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1480A954-1CB1-2A47-A09D-D60950AFF91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36523B91-A1D4-7A46-92F8-17B04A27761E}"/>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5" name="Rectangle 34">
                <a:extLst>
                  <a:ext uri="{FF2B5EF4-FFF2-40B4-BE49-F238E27FC236}">
                    <a16:creationId xmlns:a16="http://schemas.microsoft.com/office/drawing/2014/main" id="{ED687D11-6F72-EE49-A3AC-E3359D403DC2}"/>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B13042A9-52DF-9A4A-9439-9D472D4BF0D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1" name="TextBox 20">
              <a:extLst>
                <a:ext uri="{FF2B5EF4-FFF2-40B4-BE49-F238E27FC236}">
                  <a16:creationId xmlns:a16="http://schemas.microsoft.com/office/drawing/2014/main" id="{4500B996-2199-2943-AAFC-640D1F9424D9}"/>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2" name="TextBox 21">
              <a:extLst>
                <a:ext uri="{FF2B5EF4-FFF2-40B4-BE49-F238E27FC236}">
                  <a16:creationId xmlns:a16="http://schemas.microsoft.com/office/drawing/2014/main" id="{EBEDDCE9-3C0D-2344-AD9F-C16D444A92BD}"/>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3" name="TextBox 22">
              <a:extLst>
                <a:ext uri="{FF2B5EF4-FFF2-40B4-BE49-F238E27FC236}">
                  <a16:creationId xmlns:a16="http://schemas.microsoft.com/office/drawing/2014/main" id="{2F5012F6-BE70-D54E-859C-772BD6F79467}"/>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4" name="TextBox 23">
              <a:extLst>
                <a:ext uri="{FF2B5EF4-FFF2-40B4-BE49-F238E27FC236}">
                  <a16:creationId xmlns:a16="http://schemas.microsoft.com/office/drawing/2014/main" id="{E3BFD741-5D67-0A43-8BAE-C3538D5A9522}"/>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5" name="TextBox 24">
              <a:extLst>
                <a:ext uri="{FF2B5EF4-FFF2-40B4-BE49-F238E27FC236}">
                  <a16:creationId xmlns:a16="http://schemas.microsoft.com/office/drawing/2014/main" id="{99B65D07-0A56-3044-B47D-13E0E1FF30A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6" name="TextBox 25">
              <a:extLst>
                <a:ext uri="{FF2B5EF4-FFF2-40B4-BE49-F238E27FC236}">
                  <a16:creationId xmlns:a16="http://schemas.microsoft.com/office/drawing/2014/main" id="{F07F549B-3156-4542-AB71-DD030A29D39E}"/>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73" name="TextBox 72">
              <a:extLst>
                <a:ext uri="{FF2B5EF4-FFF2-40B4-BE49-F238E27FC236}">
                  <a16:creationId xmlns:a16="http://schemas.microsoft.com/office/drawing/2014/main" id="{27B8897B-D982-704E-98C1-3A301301BC4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1499823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Light)">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8033572"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675000" y="1889998"/>
            <a:ext cx="8033571" cy="6406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grpSp>
        <p:nvGrpSpPr>
          <p:cNvPr id="17" name="Group 16">
            <a:extLst>
              <a:ext uri="{FF2B5EF4-FFF2-40B4-BE49-F238E27FC236}">
                <a16:creationId xmlns:a16="http://schemas.microsoft.com/office/drawing/2014/main" id="{3F958F27-2A0C-1146-8E48-D0C9623E423D}"/>
              </a:ext>
            </a:extLst>
          </p:cNvPr>
          <p:cNvGrpSpPr/>
          <p:nvPr userDrawn="1"/>
        </p:nvGrpSpPr>
        <p:grpSpPr>
          <a:xfrm>
            <a:off x="10422546" y="7021734"/>
            <a:ext cx="1769454" cy="1273523"/>
            <a:chOff x="0" y="9362312"/>
            <a:chExt cx="2359272" cy="1698030"/>
          </a:xfrm>
        </p:grpSpPr>
        <p:grpSp>
          <p:nvGrpSpPr>
            <p:cNvPr id="20" name="Group 19">
              <a:extLst>
                <a:ext uri="{FF2B5EF4-FFF2-40B4-BE49-F238E27FC236}">
                  <a16:creationId xmlns:a16="http://schemas.microsoft.com/office/drawing/2014/main" id="{E33DE907-AC43-1243-98D6-BC990E65E1C1}"/>
                </a:ext>
              </a:extLst>
            </p:cNvPr>
            <p:cNvGrpSpPr/>
            <p:nvPr/>
          </p:nvGrpSpPr>
          <p:grpSpPr>
            <a:xfrm rot="16200000" flipV="1">
              <a:off x="-113880" y="9871177"/>
              <a:ext cx="1415410" cy="400108"/>
              <a:chOff x="-3" y="9495149"/>
              <a:chExt cx="3594694" cy="496672"/>
            </a:xfrm>
          </p:grpSpPr>
          <p:sp>
            <p:nvSpPr>
              <p:cNvPr id="37" name="Rectangle 36">
                <a:extLst>
                  <a:ext uri="{FF2B5EF4-FFF2-40B4-BE49-F238E27FC236}">
                    <a16:creationId xmlns:a16="http://schemas.microsoft.com/office/drawing/2014/main" id="{4BADF1C4-B749-1042-BC7D-5234271DBD3F}"/>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3F194E32-878F-DC45-BC89-FB1BCE0F275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64A863FB-79F9-7D4C-B866-ABAAE294FF44}"/>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5C0CBBD2-E861-CE4E-B36B-BE746855AAEF}"/>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FFCE068A-0FB2-C047-988D-062848B21B6D}"/>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518FCFA5-48BC-C747-BBB8-5F55A51DEA93}"/>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799BC28F-842B-DA44-857D-945117027614}"/>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87450770-2A00-4F4A-9761-B7902C7235BE}"/>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0" name="TextBox 29">
              <a:extLst>
                <a:ext uri="{FF2B5EF4-FFF2-40B4-BE49-F238E27FC236}">
                  <a16:creationId xmlns:a16="http://schemas.microsoft.com/office/drawing/2014/main" id="{764131DA-8AE0-C749-A525-87F2189D4F1F}"/>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4" name="TextBox 33">
              <a:extLst>
                <a:ext uri="{FF2B5EF4-FFF2-40B4-BE49-F238E27FC236}">
                  <a16:creationId xmlns:a16="http://schemas.microsoft.com/office/drawing/2014/main" id="{D26BDCB2-4AA3-1C45-929D-E37872EE11E7}"/>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5" name="TextBox 34">
              <a:extLst>
                <a:ext uri="{FF2B5EF4-FFF2-40B4-BE49-F238E27FC236}">
                  <a16:creationId xmlns:a16="http://schemas.microsoft.com/office/drawing/2014/main" id="{842E64D8-7C12-8546-A88B-191A76FCB180}"/>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6" name="TextBox 35">
              <a:extLst>
                <a:ext uri="{FF2B5EF4-FFF2-40B4-BE49-F238E27FC236}">
                  <a16:creationId xmlns:a16="http://schemas.microsoft.com/office/drawing/2014/main" id="{83F8F23D-386B-5B47-8870-DFC4A9AB0FD1}"/>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5113012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Cover">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p:ph type="pic" sz="quarter" idx="11"/>
          </p:nvPr>
        </p:nvSpPr>
        <p:spPr>
          <a:xfrm>
            <a:off x="0" y="0"/>
            <a:ext cx="12192000" cy="6858000"/>
          </a:xfrm>
          <a:prstGeom prst="rect">
            <a:avLst/>
          </a:prstGeom>
          <a:solidFill>
            <a:schemeClr val="tx2"/>
          </a:solidFill>
        </p:spPr>
        <p:txBody>
          <a:bodyPr lIns="540000" tIns="360000" rIns="36000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675000" y="6463676"/>
            <a:ext cx="6291858"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p:ph type="title" hasCustomPrompt="1"/>
          </p:nvPr>
        </p:nvSpPr>
        <p:spPr>
          <a:xfrm>
            <a:off x="675000" y="3479023"/>
            <a:ext cx="6291858" cy="560923"/>
          </a:xfrm>
          <a:prstGeom prst="rect">
            <a:avLst/>
          </a:prstGeom>
        </p:spPr>
        <p:txBody>
          <a:bodyPr wrap="square" lIns="0" tIns="0" rIns="0" bIns="0" anchor="b" anchorCtr="0">
            <a:spAutoFit/>
          </a:bodyPr>
          <a:lstStyle>
            <a:lvl1pPr>
              <a:lnSpc>
                <a:spcPct val="90000"/>
              </a:lnSpc>
              <a:defRPr sz="4050">
                <a:solidFill>
                  <a:schemeClr val="bg1"/>
                </a:solidFill>
              </a:defRPr>
            </a:lvl1pPr>
          </a:lstStyle>
          <a:p>
            <a:r>
              <a:rPr dirty="0"/>
              <a:t>Title Text</a:t>
            </a:r>
            <a:r>
              <a:rPr lang="en-GB" dirty="0"/>
              <a:t> 54pt Bold</a:t>
            </a:r>
            <a:endParaRPr dirty="0"/>
          </a:p>
        </p:txBody>
      </p:sp>
      <p:sp>
        <p:nvSpPr>
          <p:cNvPr id="17" name="Text Placeholder 6">
            <a:extLst>
              <a:ext uri="{FF2B5EF4-FFF2-40B4-BE49-F238E27FC236}">
                <a16:creationId xmlns:a16="http://schemas.microsoft.com/office/drawing/2014/main" id="{8BEF6205-3141-5841-BBAB-DE62F2F1A98F}"/>
              </a:ext>
            </a:extLst>
          </p:cNvPr>
          <p:cNvSpPr>
            <a:spLocks noGrp="1"/>
          </p:cNvSpPr>
          <p:nvPr>
            <p:ph type="body" sz="quarter" idx="13" hasCustomPrompt="1"/>
          </p:nvPr>
        </p:nvSpPr>
        <p:spPr>
          <a:xfrm>
            <a:off x="675000" y="5814589"/>
            <a:ext cx="6291858" cy="234199"/>
          </a:xfrm>
          <a:prstGeom prst="rect">
            <a:avLst/>
          </a:prstGeom>
        </p:spPr>
        <p:txBody>
          <a:bodyPr wrap="square" lIns="0" tIns="0" rIns="0" bIns="0" anchor="b" anchorCtr="0">
            <a:spAutoFit/>
          </a:bodyPr>
          <a:lstStyle>
            <a:lvl1pPr>
              <a:lnSpc>
                <a:spcPct val="110000"/>
              </a:lnSpc>
              <a:spcAft>
                <a:spcPts val="900"/>
              </a:spcAft>
              <a:defRPr sz="1500" b="0">
                <a:solidFill>
                  <a:schemeClr val="bg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2" name="Group 1">
            <a:extLst>
              <a:ext uri="{FF2B5EF4-FFF2-40B4-BE49-F238E27FC236}">
                <a16:creationId xmlns:a16="http://schemas.microsoft.com/office/drawing/2014/main" id="{E87AF5AC-C747-C246-9A8A-237277C6EB8E}"/>
              </a:ext>
            </a:extLst>
          </p:cNvPr>
          <p:cNvGrpSpPr/>
          <p:nvPr userDrawn="1"/>
        </p:nvGrpSpPr>
        <p:grpSpPr>
          <a:xfrm>
            <a:off x="10422546" y="7021734"/>
            <a:ext cx="1769454" cy="1273523"/>
            <a:chOff x="0" y="9362312"/>
            <a:chExt cx="2359272" cy="1698030"/>
          </a:xfrm>
        </p:grpSpPr>
        <p:grpSp>
          <p:nvGrpSpPr>
            <p:cNvPr id="19" name="Group 18">
              <a:extLst>
                <a:ext uri="{FF2B5EF4-FFF2-40B4-BE49-F238E27FC236}">
                  <a16:creationId xmlns:a16="http://schemas.microsoft.com/office/drawing/2014/main" id="{2677CD7E-8DE8-F840-B419-E5EBD06C6097}"/>
                </a:ext>
              </a:extLst>
            </p:cNvPr>
            <p:cNvGrpSpPr/>
            <p:nvPr/>
          </p:nvGrpSpPr>
          <p:grpSpPr>
            <a:xfrm rot="16200000" flipV="1">
              <a:off x="-113880" y="9871177"/>
              <a:ext cx="1415410" cy="400108"/>
              <a:chOff x="-3" y="9495149"/>
              <a:chExt cx="3594694" cy="496672"/>
            </a:xfrm>
          </p:grpSpPr>
          <p:sp>
            <p:nvSpPr>
              <p:cNvPr id="27" name="Rectangle 26">
                <a:extLst>
                  <a:ext uri="{FF2B5EF4-FFF2-40B4-BE49-F238E27FC236}">
                    <a16:creationId xmlns:a16="http://schemas.microsoft.com/office/drawing/2014/main" id="{E0516889-61AF-CF45-B9E8-E2B91FDF803F}"/>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1480A954-1CB1-2A47-A09D-D60950AFF91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36523B91-A1D4-7A46-92F8-17B04A27761E}"/>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5" name="Rectangle 34">
                <a:extLst>
                  <a:ext uri="{FF2B5EF4-FFF2-40B4-BE49-F238E27FC236}">
                    <a16:creationId xmlns:a16="http://schemas.microsoft.com/office/drawing/2014/main" id="{ED687D11-6F72-EE49-A3AC-E3359D403DC2}"/>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B13042A9-52DF-9A4A-9439-9D472D4BF0D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1" name="TextBox 20">
              <a:extLst>
                <a:ext uri="{FF2B5EF4-FFF2-40B4-BE49-F238E27FC236}">
                  <a16:creationId xmlns:a16="http://schemas.microsoft.com/office/drawing/2014/main" id="{4500B996-2199-2943-AAFC-640D1F9424D9}"/>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2" name="TextBox 21">
              <a:extLst>
                <a:ext uri="{FF2B5EF4-FFF2-40B4-BE49-F238E27FC236}">
                  <a16:creationId xmlns:a16="http://schemas.microsoft.com/office/drawing/2014/main" id="{EBEDDCE9-3C0D-2344-AD9F-C16D444A92BD}"/>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3" name="TextBox 22">
              <a:extLst>
                <a:ext uri="{FF2B5EF4-FFF2-40B4-BE49-F238E27FC236}">
                  <a16:creationId xmlns:a16="http://schemas.microsoft.com/office/drawing/2014/main" id="{2F5012F6-BE70-D54E-859C-772BD6F79467}"/>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4" name="TextBox 23">
              <a:extLst>
                <a:ext uri="{FF2B5EF4-FFF2-40B4-BE49-F238E27FC236}">
                  <a16:creationId xmlns:a16="http://schemas.microsoft.com/office/drawing/2014/main" id="{E3BFD741-5D67-0A43-8BAE-C3538D5A9522}"/>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5" name="TextBox 24">
              <a:extLst>
                <a:ext uri="{FF2B5EF4-FFF2-40B4-BE49-F238E27FC236}">
                  <a16:creationId xmlns:a16="http://schemas.microsoft.com/office/drawing/2014/main" id="{99B65D07-0A56-3044-B47D-13E0E1FF30A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6" name="TextBox 25">
              <a:extLst>
                <a:ext uri="{FF2B5EF4-FFF2-40B4-BE49-F238E27FC236}">
                  <a16:creationId xmlns:a16="http://schemas.microsoft.com/office/drawing/2014/main" id="{F07F549B-3156-4542-AB71-DD030A29D39E}"/>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73" name="TextBox 72">
              <a:extLst>
                <a:ext uri="{FF2B5EF4-FFF2-40B4-BE49-F238E27FC236}">
                  <a16:creationId xmlns:a16="http://schemas.microsoft.com/office/drawing/2014/main" id="{27B8897B-D982-704E-98C1-3A301301BC4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8201366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Image Cov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E338012-6EC5-EB4C-A3A1-FDC1AAB7B73B}"/>
              </a:ext>
            </a:extLst>
          </p:cNvPr>
          <p:cNvSpPr>
            <a:spLocks noGrp="1"/>
          </p:cNvSpPr>
          <p:nvPr>
            <p:ph type="pic" sz="quarter" idx="10"/>
          </p:nvPr>
        </p:nvSpPr>
        <p:spPr>
          <a:xfrm>
            <a:off x="0" y="0"/>
            <a:ext cx="12192000" cy="6858000"/>
          </a:xfrm>
          <a:prstGeom prst="rect">
            <a:avLst/>
          </a:prstGeom>
          <a:solidFill>
            <a:schemeClr val="bg2"/>
          </a:solidFill>
        </p:spPr>
        <p:txBody>
          <a:bodyPr lIns="900000" tIns="360000" rIns="0" bIns="0"/>
          <a:lstStyle>
            <a:lvl1pPr>
              <a:defRPr sz="1800"/>
            </a:lvl1pPr>
          </a:lstStyle>
          <a:p>
            <a:endParaRPr lang="en-US"/>
          </a:p>
        </p:txBody>
      </p:sp>
      <p:sp>
        <p:nvSpPr>
          <p:cNvPr id="20" name="Picture Placeholder 17">
            <a:extLst>
              <a:ext uri="{FF2B5EF4-FFF2-40B4-BE49-F238E27FC236}">
                <a16:creationId xmlns:a16="http://schemas.microsoft.com/office/drawing/2014/main" id="{886A8B01-C6BE-F64E-ACF0-EECAE8033C18}"/>
              </a:ext>
            </a:extLst>
          </p:cNvPr>
          <p:cNvSpPr>
            <a:spLocks noGrp="1"/>
          </p:cNvSpPr>
          <p:nvPr>
            <p:ph type="pic" sz="quarter" idx="11"/>
          </p:nvPr>
        </p:nvSpPr>
        <p:spPr>
          <a:xfrm>
            <a:off x="7763830" y="0"/>
            <a:ext cx="4428170" cy="6858000"/>
          </a:xfrm>
          <a:prstGeom prst="rect">
            <a:avLst/>
          </a:prstGeom>
          <a:solidFill>
            <a:schemeClr val="tx2"/>
          </a:solidFill>
        </p:spPr>
        <p:txBody>
          <a:bodyPr lIns="540000" tIns="360000" rIns="36000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675000" y="6463676"/>
            <a:ext cx="6291858"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p:ph type="title" hasCustomPrompt="1"/>
          </p:nvPr>
        </p:nvSpPr>
        <p:spPr>
          <a:xfrm>
            <a:off x="675000" y="3479023"/>
            <a:ext cx="6291858" cy="560923"/>
          </a:xfrm>
          <a:prstGeom prst="rect">
            <a:avLst/>
          </a:prstGeom>
        </p:spPr>
        <p:txBody>
          <a:bodyPr wrap="square" lIns="0" tIns="0" rIns="0" bIns="0" anchor="b" anchorCtr="0">
            <a:spAutoFit/>
          </a:bodyPr>
          <a:lstStyle>
            <a:lvl1pPr>
              <a:lnSpc>
                <a:spcPct val="90000"/>
              </a:lnSpc>
              <a:defRPr sz="4050">
                <a:solidFill>
                  <a:schemeClr val="bg1"/>
                </a:solidFill>
              </a:defRPr>
            </a:lvl1pPr>
          </a:lstStyle>
          <a:p>
            <a:r>
              <a:rPr dirty="0"/>
              <a:t>Title Text</a:t>
            </a:r>
            <a:r>
              <a:rPr lang="en-GB" dirty="0"/>
              <a:t> 54pt Bold</a:t>
            </a:r>
            <a:endParaRPr dirty="0"/>
          </a:p>
        </p:txBody>
      </p:sp>
      <p:sp>
        <p:nvSpPr>
          <p:cNvPr id="19" name="Text Placeholder 6">
            <a:extLst>
              <a:ext uri="{FF2B5EF4-FFF2-40B4-BE49-F238E27FC236}">
                <a16:creationId xmlns:a16="http://schemas.microsoft.com/office/drawing/2014/main" id="{4DDDB57D-D2FF-2B49-80BE-C7D41E12F529}"/>
              </a:ext>
            </a:extLst>
          </p:cNvPr>
          <p:cNvSpPr>
            <a:spLocks noGrp="1"/>
          </p:cNvSpPr>
          <p:nvPr>
            <p:ph type="body" sz="quarter" idx="13" hasCustomPrompt="1"/>
          </p:nvPr>
        </p:nvSpPr>
        <p:spPr>
          <a:xfrm>
            <a:off x="675000" y="5814589"/>
            <a:ext cx="6291858" cy="234199"/>
          </a:xfrm>
          <a:prstGeom prst="rect">
            <a:avLst/>
          </a:prstGeom>
        </p:spPr>
        <p:txBody>
          <a:bodyPr wrap="square" lIns="0" tIns="0" rIns="0" bIns="0" anchor="b" anchorCtr="0">
            <a:spAutoFit/>
          </a:bodyPr>
          <a:lstStyle>
            <a:lvl1pPr>
              <a:lnSpc>
                <a:spcPct val="110000"/>
              </a:lnSpc>
              <a:spcAft>
                <a:spcPts val="900"/>
              </a:spcAft>
              <a:defRPr sz="1500" b="0">
                <a:solidFill>
                  <a:schemeClr val="bg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21" name="Group 20">
            <a:extLst>
              <a:ext uri="{FF2B5EF4-FFF2-40B4-BE49-F238E27FC236}">
                <a16:creationId xmlns:a16="http://schemas.microsoft.com/office/drawing/2014/main" id="{F4CBDEB6-8ED4-744C-A35A-69B789674866}"/>
              </a:ext>
            </a:extLst>
          </p:cNvPr>
          <p:cNvGrpSpPr/>
          <p:nvPr userDrawn="1"/>
        </p:nvGrpSpPr>
        <p:grpSpPr>
          <a:xfrm>
            <a:off x="10422546" y="7021734"/>
            <a:ext cx="1769454" cy="1273523"/>
            <a:chOff x="0" y="9362312"/>
            <a:chExt cx="2359272" cy="1698030"/>
          </a:xfrm>
        </p:grpSpPr>
        <p:grpSp>
          <p:nvGrpSpPr>
            <p:cNvPr id="22" name="Group 21">
              <a:extLst>
                <a:ext uri="{FF2B5EF4-FFF2-40B4-BE49-F238E27FC236}">
                  <a16:creationId xmlns:a16="http://schemas.microsoft.com/office/drawing/2014/main" id="{C117262F-9D09-E442-BF82-1FECAECFAF72}"/>
                </a:ext>
              </a:extLst>
            </p:cNvPr>
            <p:cNvGrpSpPr/>
            <p:nvPr/>
          </p:nvGrpSpPr>
          <p:grpSpPr>
            <a:xfrm rot="16200000" flipV="1">
              <a:off x="-113880" y="9871177"/>
              <a:ext cx="1415410" cy="400108"/>
              <a:chOff x="-3" y="9495149"/>
              <a:chExt cx="3594694" cy="496672"/>
            </a:xfrm>
          </p:grpSpPr>
          <p:sp>
            <p:nvSpPr>
              <p:cNvPr id="35" name="Rectangle 34">
                <a:extLst>
                  <a:ext uri="{FF2B5EF4-FFF2-40B4-BE49-F238E27FC236}">
                    <a16:creationId xmlns:a16="http://schemas.microsoft.com/office/drawing/2014/main" id="{18AE191E-6CBE-9D49-B49E-7B7C7B035F3C}"/>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4A9E0E20-A69E-0041-8A67-409CDB2C7AB5}"/>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7" name="Rectangle 36">
                <a:extLst>
                  <a:ext uri="{FF2B5EF4-FFF2-40B4-BE49-F238E27FC236}">
                    <a16:creationId xmlns:a16="http://schemas.microsoft.com/office/drawing/2014/main" id="{182EE873-1D24-7045-B09A-911E6DA31ED8}"/>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8E9957FA-B47C-7C4F-9F39-4AFDFA8C7FC5}"/>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5CB8C92D-7553-6941-B735-9139869BFE08}"/>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3" name="TextBox 22">
              <a:extLst>
                <a:ext uri="{FF2B5EF4-FFF2-40B4-BE49-F238E27FC236}">
                  <a16:creationId xmlns:a16="http://schemas.microsoft.com/office/drawing/2014/main" id="{FBC8C611-8CA8-ED4D-9642-82751881AED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4" name="TextBox 23">
              <a:extLst>
                <a:ext uri="{FF2B5EF4-FFF2-40B4-BE49-F238E27FC236}">
                  <a16:creationId xmlns:a16="http://schemas.microsoft.com/office/drawing/2014/main" id="{B21546C5-A40A-2A4A-9365-FA07BEA89AD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5" name="TextBox 24">
              <a:extLst>
                <a:ext uri="{FF2B5EF4-FFF2-40B4-BE49-F238E27FC236}">
                  <a16:creationId xmlns:a16="http://schemas.microsoft.com/office/drawing/2014/main" id="{37F60BD4-B92B-344D-8DB7-2618003D75A5}"/>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6" name="TextBox 25">
              <a:extLst>
                <a:ext uri="{FF2B5EF4-FFF2-40B4-BE49-F238E27FC236}">
                  <a16:creationId xmlns:a16="http://schemas.microsoft.com/office/drawing/2014/main" id="{3A5754A9-1FFC-2D47-988C-8E150472574E}"/>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7" name="TextBox 26">
              <a:extLst>
                <a:ext uri="{FF2B5EF4-FFF2-40B4-BE49-F238E27FC236}">
                  <a16:creationId xmlns:a16="http://schemas.microsoft.com/office/drawing/2014/main" id="{C3DA9EDB-A18A-114D-85A6-ABC6E9BE15E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2" name="TextBox 31">
              <a:extLst>
                <a:ext uri="{FF2B5EF4-FFF2-40B4-BE49-F238E27FC236}">
                  <a16:creationId xmlns:a16="http://schemas.microsoft.com/office/drawing/2014/main" id="{DC201922-DC65-3949-AFD7-69728E9997F3}"/>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4" name="TextBox 33">
              <a:extLst>
                <a:ext uri="{FF2B5EF4-FFF2-40B4-BE49-F238E27FC236}">
                  <a16:creationId xmlns:a16="http://schemas.microsoft.com/office/drawing/2014/main" id="{725A6325-5BD8-A648-824A-800391F6792D}"/>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6410638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accent1"/>
        </a:solidFill>
        <a:effectLst/>
      </p:bgPr>
    </p:bg>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1" y="1"/>
            <a:ext cx="12192001" cy="6857999"/>
          </a:xfrm>
          <a:prstGeom prst="rect">
            <a:avLst/>
          </a:prstGeom>
          <a:solidFill>
            <a:schemeClr val="bg2"/>
          </a:solidFill>
        </p:spPr>
        <p:txBody>
          <a:bodyPr lIns="360000" tIns="360000" rIns="0" bIns="0"/>
          <a:lstStyle>
            <a:lvl1pPr>
              <a:defRPr sz="1800"/>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6291858"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6291859" cy="498598"/>
          </a:xfrm>
          <a:prstGeom prst="rect">
            <a:avLst/>
          </a:prstGeom>
        </p:spPr>
        <p:txBody>
          <a:bodyPr wrap="square" lIns="0" tIns="0" rIns="0" bIns="0" anchor="b" anchorCtr="0">
            <a:spAutoFit/>
          </a:bodyPr>
          <a:lstStyle>
            <a:lvl1pPr>
              <a:lnSpc>
                <a:spcPct val="90000"/>
              </a:lnSpc>
              <a:defRPr sz="3600">
                <a:solidFill>
                  <a:schemeClr val="bg1"/>
                </a:solidFill>
              </a:defRPr>
            </a:lvl1pPr>
          </a:lstStyle>
          <a:p>
            <a:r>
              <a:rPr lang="en-GB" dirty="0"/>
              <a:t>Title Text 48pt Bold</a:t>
            </a:r>
            <a:endParaRPr dirty="0"/>
          </a:p>
        </p:txBody>
      </p:sp>
      <p:sp>
        <p:nvSpPr>
          <p:cNvPr id="23" name="Freeform 22">
            <a:extLst>
              <a:ext uri="{FF2B5EF4-FFF2-40B4-BE49-F238E27FC236}">
                <a16:creationId xmlns:a16="http://schemas.microsoft.com/office/drawing/2014/main" id="{DE26C444-BE8A-5941-AC7B-79BA423862A3}"/>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15" name="Group 14">
            <a:extLst>
              <a:ext uri="{FF2B5EF4-FFF2-40B4-BE49-F238E27FC236}">
                <a16:creationId xmlns:a16="http://schemas.microsoft.com/office/drawing/2014/main" id="{3C63A73F-113C-3C4D-AE93-57C3816BDD65}"/>
              </a:ext>
            </a:extLst>
          </p:cNvPr>
          <p:cNvGrpSpPr/>
          <p:nvPr userDrawn="1"/>
        </p:nvGrpSpPr>
        <p:grpSpPr>
          <a:xfrm>
            <a:off x="10422546" y="7021734"/>
            <a:ext cx="1769454" cy="1273523"/>
            <a:chOff x="0" y="9362312"/>
            <a:chExt cx="2359272" cy="1698030"/>
          </a:xfrm>
        </p:grpSpPr>
        <p:grpSp>
          <p:nvGrpSpPr>
            <p:cNvPr id="16" name="Group 15">
              <a:extLst>
                <a:ext uri="{FF2B5EF4-FFF2-40B4-BE49-F238E27FC236}">
                  <a16:creationId xmlns:a16="http://schemas.microsoft.com/office/drawing/2014/main" id="{E9B55255-86AA-174E-8BED-14786B7FB022}"/>
                </a:ext>
              </a:extLst>
            </p:cNvPr>
            <p:cNvGrpSpPr/>
            <p:nvPr/>
          </p:nvGrpSpPr>
          <p:grpSpPr>
            <a:xfrm rot="16200000" flipV="1">
              <a:off x="-113880" y="9871177"/>
              <a:ext cx="1415410" cy="400108"/>
              <a:chOff x="-3" y="9495149"/>
              <a:chExt cx="3594694" cy="496672"/>
            </a:xfrm>
          </p:grpSpPr>
          <p:sp>
            <p:nvSpPr>
              <p:cNvPr id="26" name="Rectangle 25">
                <a:extLst>
                  <a:ext uri="{FF2B5EF4-FFF2-40B4-BE49-F238E27FC236}">
                    <a16:creationId xmlns:a16="http://schemas.microsoft.com/office/drawing/2014/main" id="{CDA18568-2616-6349-9C66-A3AB0DE6F4E7}"/>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7" name="Rectangle 26">
                <a:extLst>
                  <a:ext uri="{FF2B5EF4-FFF2-40B4-BE49-F238E27FC236}">
                    <a16:creationId xmlns:a16="http://schemas.microsoft.com/office/drawing/2014/main" id="{D5F8D8F9-D3DB-E14A-B414-91719E46129F}"/>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8" name="Rectangle 27">
                <a:extLst>
                  <a:ext uri="{FF2B5EF4-FFF2-40B4-BE49-F238E27FC236}">
                    <a16:creationId xmlns:a16="http://schemas.microsoft.com/office/drawing/2014/main" id="{7CF0E0B9-E691-1849-92FE-6A926F91FD5A}"/>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9" name="Rectangle 28">
                <a:extLst>
                  <a:ext uri="{FF2B5EF4-FFF2-40B4-BE49-F238E27FC236}">
                    <a16:creationId xmlns:a16="http://schemas.microsoft.com/office/drawing/2014/main" id="{D37217AB-7EB2-5747-9EF0-EB4B5A2DC297}"/>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0" name="Rectangle 29">
                <a:extLst>
                  <a:ext uri="{FF2B5EF4-FFF2-40B4-BE49-F238E27FC236}">
                    <a16:creationId xmlns:a16="http://schemas.microsoft.com/office/drawing/2014/main" id="{D5898496-9A67-6241-BFC3-B51B4CAF5CFF}"/>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7" name="TextBox 16">
              <a:extLst>
                <a:ext uri="{FF2B5EF4-FFF2-40B4-BE49-F238E27FC236}">
                  <a16:creationId xmlns:a16="http://schemas.microsoft.com/office/drawing/2014/main" id="{D36E67DD-368D-6C45-A4B9-ED26EE0883D0}"/>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8" name="TextBox 17">
              <a:extLst>
                <a:ext uri="{FF2B5EF4-FFF2-40B4-BE49-F238E27FC236}">
                  <a16:creationId xmlns:a16="http://schemas.microsoft.com/office/drawing/2014/main" id="{D7A93C16-7FE0-1743-83C1-64CC06AED771}"/>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19" name="TextBox 18">
              <a:extLst>
                <a:ext uri="{FF2B5EF4-FFF2-40B4-BE49-F238E27FC236}">
                  <a16:creationId xmlns:a16="http://schemas.microsoft.com/office/drawing/2014/main" id="{B98B3642-0AED-B940-A399-CF2AE220A729}"/>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1" name="TextBox 20">
              <a:extLst>
                <a:ext uri="{FF2B5EF4-FFF2-40B4-BE49-F238E27FC236}">
                  <a16:creationId xmlns:a16="http://schemas.microsoft.com/office/drawing/2014/main" id="{41A5536E-F40C-0A43-9148-3E766C62E820}"/>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2" name="TextBox 21">
              <a:extLst>
                <a:ext uri="{FF2B5EF4-FFF2-40B4-BE49-F238E27FC236}">
                  <a16:creationId xmlns:a16="http://schemas.microsoft.com/office/drawing/2014/main" id="{39974799-394C-9148-B345-49DD7B7ED89B}"/>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4" name="TextBox 23">
              <a:extLst>
                <a:ext uri="{FF2B5EF4-FFF2-40B4-BE49-F238E27FC236}">
                  <a16:creationId xmlns:a16="http://schemas.microsoft.com/office/drawing/2014/main" id="{25290C28-E2F7-7D48-B418-707239322B7C}"/>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5" name="TextBox 24">
              <a:extLst>
                <a:ext uri="{FF2B5EF4-FFF2-40B4-BE49-F238E27FC236}">
                  <a16:creationId xmlns:a16="http://schemas.microsoft.com/office/drawing/2014/main" id="{BE35E7BC-F200-764B-B1EA-F38F85F8A6E1}"/>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280329152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6291858"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6291859" cy="498598"/>
          </a:xfrm>
          <a:prstGeom prst="rect">
            <a:avLst/>
          </a:prstGeom>
        </p:spPr>
        <p:txBody>
          <a:bodyPr wrap="square" lIns="0" tIns="0" rIns="0" bIns="0" anchor="b" anchorCtr="0">
            <a:spAutoFit/>
          </a:bodyPr>
          <a:lstStyle>
            <a:lvl1pPr>
              <a:lnSpc>
                <a:spcPct val="90000"/>
              </a:lnSpc>
              <a:defRPr sz="3600">
                <a:solidFill>
                  <a:schemeClr val="accent1"/>
                </a:solidFill>
              </a:defRPr>
            </a:lvl1pPr>
          </a:lstStyle>
          <a:p>
            <a:r>
              <a:rPr lang="en-GB" dirty="0"/>
              <a:t>Title Text 48pt Bold</a:t>
            </a:r>
            <a:endParaRPr dirty="0"/>
          </a:p>
        </p:txBody>
      </p:sp>
      <p:sp>
        <p:nvSpPr>
          <p:cNvPr id="18" name="Freeform 17">
            <a:extLst>
              <a:ext uri="{FF2B5EF4-FFF2-40B4-BE49-F238E27FC236}">
                <a16:creationId xmlns:a16="http://schemas.microsoft.com/office/drawing/2014/main" id="{733D993F-1441-9A4D-9754-FE08544F3DA4}"/>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14" name="Group 13">
            <a:extLst>
              <a:ext uri="{FF2B5EF4-FFF2-40B4-BE49-F238E27FC236}">
                <a16:creationId xmlns:a16="http://schemas.microsoft.com/office/drawing/2014/main" id="{F96E0E7C-0B38-3842-9974-912C5E9E0259}"/>
              </a:ext>
            </a:extLst>
          </p:cNvPr>
          <p:cNvGrpSpPr/>
          <p:nvPr userDrawn="1"/>
        </p:nvGrpSpPr>
        <p:grpSpPr>
          <a:xfrm>
            <a:off x="10422546" y="7021734"/>
            <a:ext cx="1769454" cy="1273523"/>
            <a:chOff x="0" y="9362312"/>
            <a:chExt cx="2359272" cy="1698030"/>
          </a:xfrm>
        </p:grpSpPr>
        <p:grpSp>
          <p:nvGrpSpPr>
            <p:cNvPr id="15" name="Group 14">
              <a:extLst>
                <a:ext uri="{FF2B5EF4-FFF2-40B4-BE49-F238E27FC236}">
                  <a16:creationId xmlns:a16="http://schemas.microsoft.com/office/drawing/2014/main" id="{4C11BAF1-0283-7646-8870-13168DFAF3AD}"/>
                </a:ext>
              </a:extLst>
            </p:cNvPr>
            <p:cNvGrpSpPr/>
            <p:nvPr/>
          </p:nvGrpSpPr>
          <p:grpSpPr>
            <a:xfrm rot="16200000" flipV="1">
              <a:off x="-113880" y="9871177"/>
              <a:ext cx="1415410" cy="400108"/>
              <a:chOff x="-3" y="9495149"/>
              <a:chExt cx="3594694" cy="496672"/>
            </a:xfrm>
          </p:grpSpPr>
          <p:sp>
            <p:nvSpPr>
              <p:cNvPr id="24" name="Rectangle 23">
                <a:extLst>
                  <a:ext uri="{FF2B5EF4-FFF2-40B4-BE49-F238E27FC236}">
                    <a16:creationId xmlns:a16="http://schemas.microsoft.com/office/drawing/2014/main" id="{4D5822BC-1BF8-A54B-9ACB-B32EE4B052E1}"/>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5" name="Rectangle 24">
                <a:extLst>
                  <a:ext uri="{FF2B5EF4-FFF2-40B4-BE49-F238E27FC236}">
                    <a16:creationId xmlns:a16="http://schemas.microsoft.com/office/drawing/2014/main" id="{C8DE6B38-91FB-A24E-99A8-377540EFF748}"/>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6" name="Rectangle 25">
                <a:extLst>
                  <a:ext uri="{FF2B5EF4-FFF2-40B4-BE49-F238E27FC236}">
                    <a16:creationId xmlns:a16="http://schemas.microsoft.com/office/drawing/2014/main" id="{B327869A-41D0-C945-A33F-867DC3FB3B22}"/>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7" name="Rectangle 26">
                <a:extLst>
                  <a:ext uri="{FF2B5EF4-FFF2-40B4-BE49-F238E27FC236}">
                    <a16:creationId xmlns:a16="http://schemas.microsoft.com/office/drawing/2014/main" id="{58CC93CE-40E0-7246-AD3E-63F4A8422576}"/>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8" name="Rectangle 27">
                <a:extLst>
                  <a:ext uri="{FF2B5EF4-FFF2-40B4-BE49-F238E27FC236}">
                    <a16:creationId xmlns:a16="http://schemas.microsoft.com/office/drawing/2014/main" id="{F601BFA9-584D-B542-A299-B0E7824E4B27}"/>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6" name="TextBox 15">
              <a:extLst>
                <a:ext uri="{FF2B5EF4-FFF2-40B4-BE49-F238E27FC236}">
                  <a16:creationId xmlns:a16="http://schemas.microsoft.com/office/drawing/2014/main" id="{420D5C46-7663-2C4A-A589-B2E2A6F21FC5}"/>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7" name="TextBox 16">
              <a:extLst>
                <a:ext uri="{FF2B5EF4-FFF2-40B4-BE49-F238E27FC236}">
                  <a16:creationId xmlns:a16="http://schemas.microsoft.com/office/drawing/2014/main" id="{1E91DA1B-5C99-FA48-BC43-91821AC66CBD}"/>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19" name="TextBox 18">
              <a:extLst>
                <a:ext uri="{FF2B5EF4-FFF2-40B4-BE49-F238E27FC236}">
                  <a16:creationId xmlns:a16="http://schemas.microsoft.com/office/drawing/2014/main" id="{67976C6E-2AB5-B947-B9F1-20A06E023EB0}"/>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0" name="TextBox 19">
              <a:extLst>
                <a:ext uri="{FF2B5EF4-FFF2-40B4-BE49-F238E27FC236}">
                  <a16:creationId xmlns:a16="http://schemas.microsoft.com/office/drawing/2014/main" id="{FFEFEBEB-35B0-C64E-935B-3F846B768D0D}"/>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1" name="TextBox 20">
              <a:extLst>
                <a:ext uri="{FF2B5EF4-FFF2-40B4-BE49-F238E27FC236}">
                  <a16:creationId xmlns:a16="http://schemas.microsoft.com/office/drawing/2014/main" id="{AAB85050-805B-1345-9F2C-CBE583B6776D}"/>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2" name="TextBox 21">
              <a:extLst>
                <a:ext uri="{FF2B5EF4-FFF2-40B4-BE49-F238E27FC236}">
                  <a16:creationId xmlns:a16="http://schemas.microsoft.com/office/drawing/2014/main" id="{7F289E76-8836-F742-A10B-13D8E05336BF}"/>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3" name="TextBox 22">
              <a:extLst>
                <a:ext uri="{FF2B5EF4-FFF2-40B4-BE49-F238E27FC236}">
                  <a16:creationId xmlns:a16="http://schemas.microsoft.com/office/drawing/2014/main" id="{69E6FB4E-3709-9F41-9095-4F40FFFE5F64}"/>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22723584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3540910" y="6463677"/>
            <a:ext cx="761035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19" name="Text Placeholder 6">
            <a:extLst>
              <a:ext uri="{FF2B5EF4-FFF2-40B4-BE49-F238E27FC236}">
                <a16:creationId xmlns:a16="http://schemas.microsoft.com/office/drawing/2014/main" id="{4DDDB57D-D2FF-2B49-80BE-C7D41E12F529}"/>
              </a:ext>
            </a:extLst>
          </p:cNvPr>
          <p:cNvSpPr>
            <a:spLocks noGrp="1"/>
          </p:cNvSpPr>
          <p:nvPr>
            <p:ph type="body" sz="quarter" idx="13" hasCustomPrompt="1"/>
          </p:nvPr>
        </p:nvSpPr>
        <p:spPr>
          <a:xfrm>
            <a:off x="3540910" y="1890000"/>
            <a:ext cx="7978572" cy="4272514"/>
          </a:xfrm>
          <a:prstGeom prst="rect">
            <a:avLst/>
          </a:prstGeom>
        </p:spPr>
        <p:txBody>
          <a:bodyPr wrap="square" lIns="0" tIns="0" rIns="0" bIns="0" numCol="2" spcCol="1080000" anchor="t" anchorCtr="0">
            <a:noAutofit/>
          </a:bodyPr>
          <a:lstStyle>
            <a:lvl1pPr marL="0" marR="0" indent="0" algn="l" defTabSz="685800" rtl="0" eaLnBrk="1" fontAlgn="auto" latinLnBrk="0" hangingPunct="1">
              <a:lnSpc>
                <a:spcPct val="120000"/>
              </a:lnSpc>
              <a:spcBef>
                <a:spcPts val="2700"/>
              </a:spcBef>
              <a:spcAft>
                <a:spcPts val="0"/>
              </a:spcAft>
              <a:buClrTx/>
              <a:buSzTx/>
              <a:buFontTx/>
              <a:buNone/>
              <a:tabLst/>
              <a:defRPr sz="1800" b="1">
                <a:solidFill>
                  <a:schemeClr val="bg1"/>
                </a:solidFill>
              </a:defRPr>
            </a:lvl1pPr>
            <a:lvl2pPr marL="0" indent="0">
              <a:lnSpc>
                <a:spcPct val="120000"/>
              </a:lnSpc>
              <a:spcBef>
                <a:spcPts val="900"/>
              </a:spcBef>
              <a:spcAft>
                <a:spcPts val="0"/>
              </a:spcAft>
              <a:tabLst>
                <a:tab pos="3225404" algn="r"/>
                <a:tab pos="3374231" algn="r"/>
              </a:tabLst>
              <a:defRPr sz="1275" cap="all" baseline="0">
                <a:solidFill>
                  <a:schemeClr val="tx1"/>
                </a:solidFill>
              </a:defRPr>
            </a:lvl2pPr>
            <a:lvl3pPr marL="202406" indent="-202406">
              <a:lnSpc>
                <a:spcPct val="120000"/>
              </a:lnSpc>
              <a:spcAft>
                <a:spcPts val="0"/>
              </a:spcAft>
              <a:buFont typeface="+mj-lt"/>
              <a:buNone/>
              <a:tabLst>
                <a:tab pos="3374231" algn="r"/>
              </a:tabLst>
              <a:defRPr sz="900" b="0">
                <a:solidFill>
                  <a:schemeClr val="bg1"/>
                </a:solidFill>
              </a:defRPr>
            </a:lvl3pPr>
            <a:lvl4pPr>
              <a:defRPr sz="1650">
                <a:solidFill>
                  <a:schemeClr val="tx2"/>
                </a:solidFill>
              </a:defRPr>
            </a:lvl4pPr>
            <a:lvl5pPr>
              <a:defRPr sz="1650">
                <a:solidFill>
                  <a:schemeClr val="tx2"/>
                </a:solidFill>
              </a:defRPr>
            </a:lvl5pPr>
          </a:lstStyle>
          <a:p>
            <a:pPr lvl="0"/>
            <a:r>
              <a:rPr lang="en-US" dirty="0"/>
              <a:t>Section Header 28pt Regular</a:t>
            </a:r>
          </a:p>
          <a:p>
            <a:pPr marL="0" marR="0" lvl="1" indent="5954" algn="l" defTabSz="685800" rtl="0" eaLnBrk="1" fontAlgn="auto" latinLnBrk="0" hangingPunct="1">
              <a:lnSpc>
                <a:spcPct val="120000"/>
              </a:lnSpc>
              <a:spcBef>
                <a:spcPts val="900"/>
              </a:spcBef>
              <a:spcAft>
                <a:spcPts val="0"/>
              </a:spcAft>
              <a:buClrTx/>
              <a:buSzTx/>
              <a:buFontTx/>
              <a:buNone/>
              <a:tabLst>
                <a:tab pos="3375000" algn="r"/>
              </a:tabLst>
              <a:defRPr/>
            </a:pPr>
            <a:r>
              <a:rPr lang="en-US" dirty="0"/>
              <a:t>Section </a:t>
            </a:r>
            <a:r>
              <a:rPr lang="en-US" dirty="0" err="1"/>
              <a:t>Subheader</a:t>
            </a:r>
            <a:r>
              <a:rPr lang="en-US" dirty="0"/>
              <a:t> 20pt Regular</a:t>
            </a:r>
          </a:p>
          <a:p>
            <a:pPr marL="257175" marR="0" lvl="2" indent="-257175" algn="l" defTabSz="685800" rtl="0" eaLnBrk="1" fontAlgn="auto" latinLnBrk="0" hangingPunct="1">
              <a:lnSpc>
                <a:spcPct val="110000"/>
              </a:lnSpc>
              <a:spcBef>
                <a:spcPts val="0"/>
              </a:spcBef>
              <a:spcAft>
                <a:spcPts val="900"/>
              </a:spcAft>
              <a:buClrTx/>
              <a:buSzTx/>
              <a:buFont typeface="+mj-lt"/>
              <a:buNone/>
              <a:tabLst>
                <a:tab pos="3375000" algn="r"/>
              </a:tabLst>
              <a:defRPr/>
            </a:pPr>
            <a:r>
              <a:rPr lang="en-US" dirty="0"/>
              <a:t>Content One 17pt Regular	</a:t>
            </a:r>
          </a:p>
        </p:txBody>
      </p:sp>
      <p:grpSp>
        <p:nvGrpSpPr>
          <p:cNvPr id="21" name="Group 20">
            <a:extLst>
              <a:ext uri="{FF2B5EF4-FFF2-40B4-BE49-F238E27FC236}">
                <a16:creationId xmlns:a16="http://schemas.microsoft.com/office/drawing/2014/main" id="{F4CBDEB6-8ED4-744C-A35A-69B789674866}"/>
              </a:ext>
            </a:extLst>
          </p:cNvPr>
          <p:cNvGrpSpPr/>
          <p:nvPr userDrawn="1"/>
        </p:nvGrpSpPr>
        <p:grpSpPr>
          <a:xfrm>
            <a:off x="10422546" y="7021734"/>
            <a:ext cx="1769454" cy="1273523"/>
            <a:chOff x="0" y="9362312"/>
            <a:chExt cx="2359272" cy="1698030"/>
          </a:xfrm>
        </p:grpSpPr>
        <p:grpSp>
          <p:nvGrpSpPr>
            <p:cNvPr id="22" name="Group 21">
              <a:extLst>
                <a:ext uri="{FF2B5EF4-FFF2-40B4-BE49-F238E27FC236}">
                  <a16:creationId xmlns:a16="http://schemas.microsoft.com/office/drawing/2014/main" id="{C117262F-9D09-E442-BF82-1FECAECFAF72}"/>
                </a:ext>
              </a:extLst>
            </p:cNvPr>
            <p:cNvGrpSpPr/>
            <p:nvPr/>
          </p:nvGrpSpPr>
          <p:grpSpPr>
            <a:xfrm rot="16200000" flipV="1">
              <a:off x="-113880" y="9871177"/>
              <a:ext cx="1415410" cy="400108"/>
              <a:chOff x="-3" y="9495149"/>
              <a:chExt cx="3594694" cy="496672"/>
            </a:xfrm>
          </p:grpSpPr>
          <p:sp>
            <p:nvSpPr>
              <p:cNvPr id="35" name="Rectangle 34">
                <a:extLst>
                  <a:ext uri="{FF2B5EF4-FFF2-40B4-BE49-F238E27FC236}">
                    <a16:creationId xmlns:a16="http://schemas.microsoft.com/office/drawing/2014/main" id="{18AE191E-6CBE-9D49-B49E-7B7C7B035F3C}"/>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4A9E0E20-A69E-0041-8A67-409CDB2C7AB5}"/>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7" name="Rectangle 36">
                <a:extLst>
                  <a:ext uri="{FF2B5EF4-FFF2-40B4-BE49-F238E27FC236}">
                    <a16:creationId xmlns:a16="http://schemas.microsoft.com/office/drawing/2014/main" id="{182EE873-1D24-7045-B09A-911E6DA31ED8}"/>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8E9957FA-B47C-7C4F-9F39-4AFDFA8C7FC5}"/>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5CB8C92D-7553-6941-B735-9139869BFE08}"/>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3" name="TextBox 22">
              <a:extLst>
                <a:ext uri="{FF2B5EF4-FFF2-40B4-BE49-F238E27FC236}">
                  <a16:creationId xmlns:a16="http://schemas.microsoft.com/office/drawing/2014/main" id="{FBC8C611-8CA8-ED4D-9642-82751881AED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4" name="TextBox 23">
              <a:extLst>
                <a:ext uri="{FF2B5EF4-FFF2-40B4-BE49-F238E27FC236}">
                  <a16:creationId xmlns:a16="http://schemas.microsoft.com/office/drawing/2014/main" id="{B21546C5-A40A-2A4A-9365-FA07BEA89AD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5" name="TextBox 24">
              <a:extLst>
                <a:ext uri="{FF2B5EF4-FFF2-40B4-BE49-F238E27FC236}">
                  <a16:creationId xmlns:a16="http://schemas.microsoft.com/office/drawing/2014/main" id="{37F60BD4-B92B-344D-8DB7-2618003D75A5}"/>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6" name="TextBox 25">
              <a:extLst>
                <a:ext uri="{FF2B5EF4-FFF2-40B4-BE49-F238E27FC236}">
                  <a16:creationId xmlns:a16="http://schemas.microsoft.com/office/drawing/2014/main" id="{3A5754A9-1FFC-2D47-988C-8E150472574E}"/>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7" name="TextBox 26">
              <a:extLst>
                <a:ext uri="{FF2B5EF4-FFF2-40B4-BE49-F238E27FC236}">
                  <a16:creationId xmlns:a16="http://schemas.microsoft.com/office/drawing/2014/main" id="{C3DA9EDB-A18A-114D-85A6-ABC6E9BE15E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2" name="TextBox 31">
              <a:extLst>
                <a:ext uri="{FF2B5EF4-FFF2-40B4-BE49-F238E27FC236}">
                  <a16:creationId xmlns:a16="http://schemas.microsoft.com/office/drawing/2014/main" id="{DC201922-DC65-3949-AFD7-69728E9997F3}"/>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4" name="TextBox 33">
              <a:extLst>
                <a:ext uri="{FF2B5EF4-FFF2-40B4-BE49-F238E27FC236}">
                  <a16:creationId xmlns:a16="http://schemas.microsoft.com/office/drawing/2014/main" id="{725A6325-5BD8-A648-824A-800391F6792D}"/>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53" name="Freeform 52">
            <a:extLst>
              <a:ext uri="{FF2B5EF4-FFF2-40B4-BE49-F238E27FC236}">
                <a16:creationId xmlns:a16="http://schemas.microsoft.com/office/drawing/2014/main" id="{6E0F49FC-6817-CE49-9E4F-6A5C1E98D9F1}"/>
              </a:ext>
            </a:extLst>
          </p:cNvPr>
          <p:cNvSpPr>
            <a:spLocks noChangeArrowheads="1"/>
          </p:cNvSpPr>
          <p:nvPr userDrawn="1"/>
        </p:nvSpPr>
        <p:spPr bwMode="auto">
          <a:xfrm rot="16200000">
            <a:off x="-2906292" y="2803422"/>
            <a:ext cx="6981446" cy="1251156"/>
          </a:xfrm>
          <a:custGeom>
            <a:avLst/>
            <a:gdLst>
              <a:gd name="connsiteX0" fmla="*/ 2034127 w 10078676"/>
              <a:gd name="connsiteY0" fmla="*/ 300616 h 1806215"/>
              <a:gd name="connsiteX1" fmla="*/ 2012876 w 10078676"/>
              <a:gd name="connsiteY1" fmla="*/ 302056 h 1806215"/>
              <a:gd name="connsiteX2" fmla="*/ 1991266 w 10078676"/>
              <a:gd name="connsiteY2" fmla="*/ 303496 h 1806215"/>
              <a:gd name="connsiteX3" fmla="*/ 1970015 w 10078676"/>
              <a:gd name="connsiteY3" fmla="*/ 306736 h 1806215"/>
              <a:gd name="connsiteX4" fmla="*/ 1950205 w 10078676"/>
              <a:gd name="connsiteY4" fmla="*/ 309617 h 1806215"/>
              <a:gd name="connsiteX5" fmla="*/ 1930395 w 10078676"/>
              <a:gd name="connsiteY5" fmla="*/ 315737 h 1806215"/>
              <a:gd name="connsiteX6" fmla="*/ 1910586 w 10078676"/>
              <a:gd name="connsiteY6" fmla="*/ 321857 h 1806215"/>
              <a:gd name="connsiteX7" fmla="*/ 1892217 w 10078676"/>
              <a:gd name="connsiteY7" fmla="*/ 329418 h 1806215"/>
              <a:gd name="connsiteX8" fmla="*/ 1873847 w 10078676"/>
              <a:gd name="connsiteY8" fmla="*/ 336978 h 1806215"/>
              <a:gd name="connsiteX9" fmla="*/ 1856919 w 10078676"/>
              <a:gd name="connsiteY9" fmla="*/ 347779 h 1806215"/>
              <a:gd name="connsiteX10" fmla="*/ 1838550 w 10078676"/>
              <a:gd name="connsiteY10" fmla="*/ 358579 h 1806215"/>
              <a:gd name="connsiteX11" fmla="*/ 1821982 w 10078676"/>
              <a:gd name="connsiteY11" fmla="*/ 370820 h 1806215"/>
              <a:gd name="connsiteX12" fmla="*/ 1806854 w 10078676"/>
              <a:gd name="connsiteY12" fmla="*/ 383060 h 1806215"/>
              <a:gd name="connsiteX13" fmla="*/ 1791367 w 10078676"/>
              <a:gd name="connsiteY13" fmla="*/ 398181 h 1806215"/>
              <a:gd name="connsiteX14" fmla="*/ 1776239 w 10078676"/>
              <a:gd name="connsiteY14" fmla="*/ 413302 h 1806215"/>
              <a:gd name="connsiteX15" fmla="*/ 1760751 w 10078676"/>
              <a:gd name="connsiteY15" fmla="*/ 430223 h 1806215"/>
              <a:gd name="connsiteX16" fmla="*/ 1747065 w 10078676"/>
              <a:gd name="connsiteY16" fmla="*/ 446784 h 1806215"/>
              <a:gd name="connsiteX17" fmla="*/ 1733378 w 10078676"/>
              <a:gd name="connsiteY17" fmla="*/ 466945 h 1806215"/>
              <a:gd name="connsiteX18" fmla="*/ 1721132 w 10078676"/>
              <a:gd name="connsiteY18" fmla="*/ 486746 h 1806215"/>
              <a:gd name="connsiteX19" fmla="*/ 1708886 w 10078676"/>
              <a:gd name="connsiteY19" fmla="*/ 507987 h 1806215"/>
              <a:gd name="connsiteX20" fmla="*/ 1698080 w 10078676"/>
              <a:gd name="connsiteY20" fmla="*/ 531028 h 1806215"/>
              <a:gd name="connsiteX21" fmla="*/ 1687635 w 10078676"/>
              <a:gd name="connsiteY21" fmla="*/ 555509 h 1806215"/>
              <a:gd name="connsiteX22" fmla="*/ 1678631 w 10078676"/>
              <a:gd name="connsiteY22" fmla="*/ 579631 h 1806215"/>
              <a:gd name="connsiteX23" fmla="*/ 1671067 w 10078676"/>
              <a:gd name="connsiteY23" fmla="*/ 607352 h 1806215"/>
              <a:gd name="connsiteX24" fmla="*/ 1663143 w 10078676"/>
              <a:gd name="connsiteY24" fmla="*/ 634714 h 1806215"/>
              <a:gd name="connsiteX25" fmla="*/ 1657020 w 10078676"/>
              <a:gd name="connsiteY25" fmla="*/ 663515 h 1806215"/>
              <a:gd name="connsiteX26" fmla="*/ 1650897 w 10078676"/>
              <a:gd name="connsiteY26" fmla="*/ 694117 h 1806215"/>
              <a:gd name="connsiteX27" fmla="*/ 1646575 w 10078676"/>
              <a:gd name="connsiteY27" fmla="*/ 724718 h 1806215"/>
              <a:gd name="connsiteX28" fmla="*/ 1641892 w 10078676"/>
              <a:gd name="connsiteY28" fmla="*/ 758200 h 1806215"/>
              <a:gd name="connsiteX29" fmla="*/ 1640452 w 10078676"/>
              <a:gd name="connsiteY29" fmla="*/ 791682 h 1806215"/>
              <a:gd name="connsiteX30" fmla="*/ 1637210 w 10078676"/>
              <a:gd name="connsiteY30" fmla="*/ 826964 h 1806215"/>
              <a:gd name="connsiteX31" fmla="*/ 1635769 w 10078676"/>
              <a:gd name="connsiteY31" fmla="*/ 901488 h 1806215"/>
              <a:gd name="connsiteX32" fmla="*/ 1635769 w 10078676"/>
              <a:gd name="connsiteY32" fmla="*/ 938210 h 1806215"/>
              <a:gd name="connsiteX33" fmla="*/ 1637210 w 10078676"/>
              <a:gd name="connsiteY33" fmla="*/ 974931 h 1806215"/>
              <a:gd name="connsiteX34" fmla="*/ 1640452 w 10078676"/>
              <a:gd name="connsiteY34" fmla="*/ 1009853 h 1806215"/>
              <a:gd name="connsiteX35" fmla="*/ 1643333 w 10078676"/>
              <a:gd name="connsiteY35" fmla="*/ 1043335 h 1806215"/>
              <a:gd name="connsiteX36" fmla="*/ 1646575 w 10078676"/>
              <a:gd name="connsiteY36" fmla="*/ 1075377 h 1806215"/>
              <a:gd name="connsiteX37" fmla="*/ 1652698 w 10078676"/>
              <a:gd name="connsiteY37" fmla="*/ 1105978 h 1806215"/>
              <a:gd name="connsiteX38" fmla="*/ 1657020 w 10078676"/>
              <a:gd name="connsiteY38" fmla="*/ 1136580 h 1806215"/>
              <a:gd name="connsiteX39" fmla="*/ 1664584 w 10078676"/>
              <a:gd name="connsiteY39" fmla="*/ 1165741 h 1806215"/>
              <a:gd name="connsiteX40" fmla="*/ 1672147 w 10078676"/>
              <a:gd name="connsiteY40" fmla="*/ 1192743 h 1806215"/>
              <a:gd name="connsiteX41" fmla="*/ 1680071 w 10078676"/>
              <a:gd name="connsiteY41" fmla="*/ 1220464 h 1806215"/>
              <a:gd name="connsiteX42" fmla="*/ 1689076 w 10078676"/>
              <a:gd name="connsiteY42" fmla="*/ 1244946 h 1806215"/>
              <a:gd name="connsiteX43" fmla="*/ 1699881 w 10078676"/>
              <a:gd name="connsiteY43" fmla="*/ 1269427 h 1806215"/>
              <a:gd name="connsiteX44" fmla="*/ 1712127 w 10078676"/>
              <a:gd name="connsiteY44" fmla="*/ 1292108 h 1806215"/>
              <a:gd name="connsiteX45" fmla="*/ 1722933 w 10078676"/>
              <a:gd name="connsiteY45" fmla="*/ 1313349 h 1806215"/>
              <a:gd name="connsiteX46" fmla="*/ 1736619 w 10078676"/>
              <a:gd name="connsiteY46" fmla="*/ 1334950 h 1806215"/>
              <a:gd name="connsiteX47" fmla="*/ 1750306 w 10078676"/>
              <a:gd name="connsiteY47" fmla="*/ 1354751 h 1806215"/>
              <a:gd name="connsiteX48" fmla="*/ 1765434 w 10078676"/>
              <a:gd name="connsiteY48" fmla="*/ 1371672 h 1806215"/>
              <a:gd name="connsiteX49" fmla="*/ 1779121 w 10078676"/>
              <a:gd name="connsiteY49" fmla="*/ 1389673 h 1806215"/>
              <a:gd name="connsiteX50" fmla="*/ 1794248 w 10078676"/>
              <a:gd name="connsiteY50" fmla="*/ 1405154 h 1806215"/>
              <a:gd name="connsiteX51" fmla="*/ 1811177 w 10078676"/>
              <a:gd name="connsiteY51" fmla="*/ 1420275 h 1806215"/>
              <a:gd name="connsiteX52" fmla="*/ 1828105 w 10078676"/>
              <a:gd name="connsiteY52" fmla="*/ 1433956 h 1806215"/>
              <a:gd name="connsiteX53" fmla="*/ 1843232 w 10078676"/>
              <a:gd name="connsiteY53" fmla="*/ 1446196 h 1806215"/>
              <a:gd name="connsiteX54" fmla="*/ 1861601 w 10078676"/>
              <a:gd name="connsiteY54" fmla="*/ 1456997 h 1806215"/>
              <a:gd name="connsiteX55" fmla="*/ 1878170 w 10078676"/>
              <a:gd name="connsiteY55" fmla="*/ 1467437 h 1806215"/>
              <a:gd name="connsiteX56" fmla="*/ 1896539 w 10078676"/>
              <a:gd name="connsiteY56" fmla="*/ 1475358 h 1806215"/>
              <a:gd name="connsiteX57" fmla="*/ 1914908 w 10078676"/>
              <a:gd name="connsiteY57" fmla="*/ 1482918 h 1806215"/>
              <a:gd name="connsiteX58" fmla="*/ 1933277 w 10078676"/>
              <a:gd name="connsiteY58" fmla="*/ 1490479 h 1806215"/>
              <a:gd name="connsiteX59" fmla="*/ 1953087 w 10078676"/>
              <a:gd name="connsiteY59" fmla="*/ 1494799 h 1806215"/>
              <a:gd name="connsiteX60" fmla="*/ 1972897 w 10078676"/>
              <a:gd name="connsiteY60" fmla="*/ 1499479 h 1806215"/>
              <a:gd name="connsiteX61" fmla="*/ 1992706 w 10078676"/>
              <a:gd name="connsiteY61" fmla="*/ 1502719 h 1806215"/>
              <a:gd name="connsiteX62" fmla="*/ 2013957 w 10078676"/>
              <a:gd name="connsiteY62" fmla="*/ 1504159 h 1806215"/>
              <a:gd name="connsiteX63" fmla="*/ 2034127 w 10078676"/>
              <a:gd name="connsiteY63" fmla="*/ 1504159 h 1806215"/>
              <a:gd name="connsiteX64" fmla="*/ 2055378 w 10078676"/>
              <a:gd name="connsiteY64" fmla="*/ 1504159 h 1806215"/>
              <a:gd name="connsiteX65" fmla="*/ 2076629 w 10078676"/>
              <a:gd name="connsiteY65" fmla="*/ 1502719 h 1806215"/>
              <a:gd name="connsiteX66" fmla="*/ 2096799 w 10078676"/>
              <a:gd name="connsiteY66" fmla="*/ 1499479 h 1806215"/>
              <a:gd name="connsiteX67" fmla="*/ 2116248 w 10078676"/>
              <a:gd name="connsiteY67" fmla="*/ 1494799 h 1806215"/>
              <a:gd name="connsiteX68" fmla="*/ 2134617 w 10078676"/>
              <a:gd name="connsiteY68" fmla="*/ 1490479 h 1806215"/>
              <a:gd name="connsiteX69" fmla="*/ 2154427 w 10078676"/>
              <a:gd name="connsiteY69" fmla="*/ 1484358 h 1806215"/>
              <a:gd name="connsiteX70" fmla="*/ 2172796 w 10078676"/>
              <a:gd name="connsiteY70" fmla="*/ 1476798 h 1806215"/>
              <a:gd name="connsiteX71" fmla="*/ 2191165 w 10078676"/>
              <a:gd name="connsiteY71" fmla="*/ 1467437 h 1806215"/>
              <a:gd name="connsiteX72" fmla="*/ 2208093 w 10078676"/>
              <a:gd name="connsiteY72" fmla="*/ 1456997 h 1806215"/>
              <a:gd name="connsiteX73" fmla="*/ 2224661 w 10078676"/>
              <a:gd name="connsiteY73" fmla="*/ 1446196 h 1806215"/>
              <a:gd name="connsiteX74" fmla="*/ 2241590 w 10078676"/>
              <a:gd name="connsiteY74" fmla="*/ 1433956 h 1806215"/>
              <a:gd name="connsiteX75" fmla="*/ 2258518 w 10078676"/>
              <a:gd name="connsiteY75" fmla="*/ 1420275 h 1806215"/>
              <a:gd name="connsiteX76" fmla="*/ 2273646 w 10078676"/>
              <a:gd name="connsiteY76" fmla="*/ 1406594 h 1806215"/>
              <a:gd name="connsiteX77" fmla="*/ 2288773 w 10078676"/>
              <a:gd name="connsiteY77" fmla="*/ 1389673 h 1806215"/>
              <a:gd name="connsiteX78" fmla="*/ 2302461 w 10078676"/>
              <a:gd name="connsiteY78" fmla="*/ 1373112 h 1806215"/>
              <a:gd name="connsiteX79" fmla="*/ 2317948 w 10078676"/>
              <a:gd name="connsiteY79" fmla="*/ 1354751 h 1806215"/>
              <a:gd name="connsiteX80" fmla="*/ 2331635 w 10078676"/>
              <a:gd name="connsiteY80" fmla="*/ 1336390 h 1806215"/>
              <a:gd name="connsiteX81" fmla="*/ 2343881 w 10078676"/>
              <a:gd name="connsiteY81" fmla="*/ 1314789 h 1806215"/>
              <a:gd name="connsiteX82" fmla="*/ 2356127 w 10078676"/>
              <a:gd name="connsiteY82" fmla="*/ 1293548 h 1806215"/>
              <a:gd name="connsiteX83" fmla="*/ 2366573 w 10078676"/>
              <a:gd name="connsiteY83" fmla="*/ 1270867 h 1806215"/>
              <a:gd name="connsiteX84" fmla="*/ 2375937 w 10078676"/>
              <a:gd name="connsiteY84" fmla="*/ 1246386 h 1806215"/>
              <a:gd name="connsiteX85" fmla="*/ 2386743 w 10078676"/>
              <a:gd name="connsiteY85" fmla="*/ 1220464 h 1806215"/>
              <a:gd name="connsiteX86" fmla="*/ 2394306 w 10078676"/>
              <a:gd name="connsiteY86" fmla="*/ 1192743 h 1806215"/>
              <a:gd name="connsiteX87" fmla="*/ 2401870 w 10078676"/>
              <a:gd name="connsiteY87" fmla="*/ 1165741 h 1806215"/>
              <a:gd name="connsiteX88" fmla="*/ 2407993 w 10078676"/>
              <a:gd name="connsiteY88" fmla="*/ 1136580 h 1806215"/>
              <a:gd name="connsiteX89" fmla="*/ 2413756 w 10078676"/>
              <a:gd name="connsiteY89" fmla="*/ 1105978 h 1806215"/>
              <a:gd name="connsiteX90" fmla="*/ 2418438 w 10078676"/>
              <a:gd name="connsiteY90" fmla="*/ 1073937 h 1806215"/>
              <a:gd name="connsiteX91" fmla="*/ 2423121 w 10078676"/>
              <a:gd name="connsiteY91" fmla="*/ 1040455 h 1806215"/>
              <a:gd name="connsiteX92" fmla="*/ 2426362 w 10078676"/>
              <a:gd name="connsiteY92" fmla="*/ 1006973 h 1806215"/>
              <a:gd name="connsiteX93" fmla="*/ 2427803 w 10078676"/>
              <a:gd name="connsiteY93" fmla="*/ 970251 h 1806215"/>
              <a:gd name="connsiteX94" fmla="*/ 2429244 w 10078676"/>
              <a:gd name="connsiteY94" fmla="*/ 895367 h 1806215"/>
              <a:gd name="connsiteX95" fmla="*/ 2427803 w 10078676"/>
              <a:gd name="connsiteY95" fmla="*/ 822283 h 1806215"/>
              <a:gd name="connsiteX96" fmla="*/ 2426362 w 10078676"/>
              <a:gd name="connsiteY96" fmla="*/ 787362 h 1806215"/>
              <a:gd name="connsiteX97" fmla="*/ 2423121 w 10078676"/>
              <a:gd name="connsiteY97" fmla="*/ 753520 h 1806215"/>
              <a:gd name="connsiteX98" fmla="*/ 2418438 w 10078676"/>
              <a:gd name="connsiteY98" fmla="*/ 721478 h 1806215"/>
              <a:gd name="connsiteX99" fmla="*/ 2413756 w 10078676"/>
              <a:gd name="connsiteY99" fmla="*/ 689436 h 1806215"/>
              <a:gd name="connsiteX100" fmla="*/ 2409434 w 10078676"/>
              <a:gd name="connsiteY100" fmla="*/ 660635 h 1806215"/>
              <a:gd name="connsiteX101" fmla="*/ 2401870 w 10078676"/>
              <a:gd name="connsiteY101" fmla="*/ 631473 h 1806215"/>
              <a:gd name="connsiteX102" fmla="*/ 2395747 w 10078676"/>
              <a:gd name="connsiteY102" fmla="*/ 604112 h 1806215"/>
              <a:gd name="connsiteX103" fmla="*/ 2386743 w 10078676"/>
              <a:gd name="connsiteY103" fmla="*/ 578191 h 1806215"/>
              <a:gd name="connsiteX104" fmla="*/ 2377378 w 10078676"/>
              <a:gd name="connsiteY104" fmla="*/ 552269 h 1806215"/>
              <a:gd name="connsiteX105" fmla="*/ 2368373 w 10078676"/>
              <a:gd name="connsiteY105" fmla="*/ 529588 h 1806215"/>
              <a:gd name="connsiteX106" fmla="*/ 2357568 w 10078676"/>
              <a:gd name="connsiteY106" fmla="*/ 506547 h 1806215"/>
              <a:gd name="connsiteX107" fmla="*/ 2345322 w 10078676"/>
              <a:gd name="connsiteY107" fmla="*/ 485306 h 1806215"/>
              <a:gd name="connsiteX108" fmla="*/ 2333076 w 10078676"/>
              <a:gd name="connsiteY108" fmla="*/ 465145 h 1806215"/>
              <a:gd name="connsiteX109" fmla="*/ 2320830 w 10078676"/>
              <a:gd name="connsiteY109" fmla="*/ 446784 h 1806215"/>
              <a:gd name="connsiteX110" fmla="*/ 2307143 w 10078676"/>
              <a:gd name="connsiteY110" fmla="*/ 428783 h 1806215"/>
              <a:gd name="connsiteX111" fmla="*/ 2292015 w 10078676"/>
              <a:gd name="connsiteY111" fmla="*/ 411862 h 1806215"/>
              <a:gd name="connsiteX112" fmla="*/ 2276888 w 10078676"/>
              <a:gd name="connsiteY112" fmla="*/ 396741 h 1806215"/>
              <a:gd name="connsiteX113" fmla="*/ 2261400 w 10078676"/>
              <a:gd name="connsiteY113" fmla="*/ 383060 h 1806215"/>
              <a:gd name="connsiteX114" fmla="*/ 2246272 w 10078676"/>
              <a:gd name="connsiteY114" fmla="*/ 369380 h 1806215"/>
              <a:gd name="connsiteX115" fmla="*/ 2229344 w 10078676"/>
              <a:gd name="connsiteY115" fmla="*/ 358579 h 1806215"/>
              <a:gd name="connsiteX116" fmla="*/ 2212415 w 10078676"/>
              <a:gd name="connsiteY116" fmla="*/ 346338 h 1806215"/>
              <a:gd name="connsiteX117" fmla="*/ 2194046 w 10078676"/>
              <a:gd name="connsiteY117" fmla="*/ 336978 h 1806215"/>
              <a:gd name="connsiteX118" fmla="*/ 2176037 w 10078676"/>
              <a:gd name="connsiteY118" fmla="*/ 329418 h 1806215"/>
              <a:gd name="connsiteX119" fmla="*/ 2157668 w 10078676"/>
              <a:gd name="connsiteY119" fmla="*/ 321857 h 1806215"/>
              <a:gd name="connsiteX120" fmla="*/ 2137859 w 10078676"/>
              <a:gd name="connsiteY120" fmla="*/ 315737 h 1806215"/>
              <a:gd name="connsiteX121" fmla="*/ 2118049 w 10078676"/>
              <a:gd name="connsiteY121" fmla="*/ 309617 h 1806215"/>
              <a:gd name="connsiteX122" fmla="*/ 2097879 w 10078676"/>
              <a:gd name="connsiteY122" fmla="*/ 306736 h 1806215"/>
              <a:gd name="connsiteX123" fmla="*/ 2078429 w 10078676"/>
              <a:gd name="connsiteY123" fmla="*/ 303496 h 1806215"/>
              <a:gd name="connsiteX124" fmla="*/ 2056819 w 10078676"/>
              <a:gd name="connsiteY124" fmla="*/ 302056 h 1806215"/>
              <a:gd name="connsiteX125" fmla="*/ 7759699 w 10078676"/>
              <a:gd name="connsiteY125" fmla="*/ 30162 h 1806215"/>
              <a:gd name="connsiteX126" fmla="*/ 8897576 w 10078676"/>
              <a:gd name="connsiteY126" fmla="*/ 30162 h 1806215"/>
              <a:gd name="connsiteX127" fmla="*/ 8897576 w 10078676"/>
              <a:gd name="connsiteY127" fmla="*/ 326003 h 1806215"/>
              <a:gd name="connsiteX128" fmla="*/ 8473527 w 10078676"/>
              <a:gd name="connsiteY128" fmla="*/ 326003 h 1806215"/>
              <a:gd name="connsiteX129" fmla="*/ 8473527 w 10078676"/>
              <a:gd name="connsiteY129" fmla="*/ 1776052 h 1806215"/>
              <a:gd name="connsiteX130" fmla="*/ 8185188 w 10078676"/>
              <a:gd name="connsiteY130" fmla="*/ 1776052 h 1806215"/>
              <a:gd name="connsiteX131" fmla="*/ 8185188 w 10078676"/>
              <a:gd name="connsiteY131" fmla="*/ 326003 h 1806215"/>
              <a:gd name="connsiteX132" fmla="*/ 7759699 w 10078676"/>
              <a:gd name="connsiteY132" fmla="*/ 326003 h 1806215"/>
              <a:gd name="connsiteX133" fmla="*/ 6519861 w 10078676"/>
              <a:gd name="connsiteY133" fmla="*/ 30162 h 1806215"/>
              <a:gd name="connsiteX134" fmla="*/ 6800333 w 10078676"/>
              <a:gd name="connsiteY134" fmla="*/ 30162 h 1806215"/>
              <a:gd name="connsiteX135" fmla="*/ 7387560 w 10078676"/>
              <a:gd name="connsiteY135" fmla="*/ 1196608 h 1806215"/>
              <a:gd name="connsiteX136" fmla="*/ 7387560 w 10078676"/>
              <a:gd name="connsiteY136" fmla="*/ 30162 h 1806215"/>
              <a:gd name="connsiteX137" fmla="*/ 7656151 w 10078676"/>
              <a:gd name="connsiteY137" fmla="*/ 30162 h 1806215"/>
              <a:gd name="connsiteX138" fmla="*/ 7656151 w 10078676"/>
              <a:gd name="connsiteY138" fmla="*/ 1776052 h 1806215"/>
              <a:gd name="connsiteX139" fmla="*/ 7364877 w 10078676"/>
              <a:gd name="connsiteY139" fmla="*/ 1776052 h 1806215"/>
              <a:gd name="connsiteX140" fmla="*/ 6788451 w 10078676"/>
              <a:gd name="connsiteY140" fmla="*/ 638399 h 1806215"/>
              <a:gd name="connsiteX141" fmla="*/ 6788451 w 10078676"/>
              <a:gd name="connsiteY141" fmla="*/ 1776052 h 1806215"/>
              <a:gd name="connsiteX142" fmla="*/ 6519861 w 10078676"/>
              <a:gd name="connsiteY142" fmla="*/ 1776052 h 1806215"/>
              <a:gd name="connsiteX143" fmla="*/ 5327649 w 10078676"/>
              <a:gd name="connsiteY143" fmla="*/ 30162 h 1806215"/>
              <a:gd name="connsiteX144" fmla="*/ 6390402 w 10078676"/>
              <a:gd name="connsiteY144" fmla="*/ 30162 h 1806215"/>
              <a:gd name="connsiteX145" fmla="*/ 6390402 w 10078676"/>
              <a:gd name="connsiteY145" fmla="*/ 326003 h 1806215"/>
              <a:gd name="connsiteX146" fmla="*/ 5615560 w 10078676"/>
              <a:gd name="connsiteY146" fmla="*/ 326003 h 1806215"/>
              <a:gd name="connsiteX147" fmla="*/ 5615560 w 10078676"/>
              <a:gd name="connsiteY147" fmla="*/ 713258 h 1806215"/>
              <a:gd name="connsiteX148" fmla="*/ 6335339 w 10078676"/>
              <a:gd name="connsiteY148" fmla="*/ 713258 h 1806215"/>
              <a:gd name="connsiteX149" fmla="*/ 6335339 w 10078676"/>
              <a:gd name="connsiteY149" fmla="*/ 1007659 h 1806215"/>
              <a:gd name="connsiteX150" fmla="*/ 5615560 w 10078676"/>
              <a:gd name="connsiteY150" fmla="*/ 1007659 h 1806215"/>
              <a:gd name="connsiteX151" fmla="*/ 5615560 w 10078676"/>
              <a:gd name="connsiteY151" fmla="*/ 1482011 h 1806215"/>
              <a:gd name="connsiteX152" fmla="*/ 6416314 w 10078676"/>
              <a:gd name="connsiteY152" fmla="*/ 1482011 h 1806215"/>
              <a:gd name="connsiteX153" fmla="*/ 6416314 w 10078676"/>
              <a:gd name="connsiteY153" fmla="*/ 1776052 h 1806215"/>
              <a:gd name="connsiteX154" fmla="*/ 5327649 w 10078676"/>
              <a:gd name="connsiteY154" fmla="*/ 1776052 h 1806215"/>
              <a:gd name="connsiteX155" fmla="*/ 4100512 w 10078676"/>
              <a:gd name="connsiteY155" fmla="*/ 30162 h 1806215"/>
              <a:gd name="connsiteX156" fmla="*/ 5238389 w 10078676"/>
              <a:gd name="connsiteY156" fmla="*/ 30162 h 1806215"/>
              <a:gd name="connsiteX157" fmla="*/ 5238389 w 10078676"/>
              <a:gd name="connsiteY157" fmla="*/ 326003 h 1806215"/>
              <a:gd name="connsiteX158" fmla="*/ 4814565 w 10078676"/>
              <a:gd name="connsiteY158" fmla="*/ 326003 h 1806215"/>
              <a:gd name="connsiteX159" fmla="*/ 4814565 w 10078676"/>
              <a:gd name="connsiteY159" fmla="*/ 1776052 h 1806215"/>
              <a:gd name="connsiteX160" fmla="*/ 4526135 w 10078676"/>
              <a:gd name="connsiteY160" fmla="*/ 1776052 h 1806215"/>
              <a:gd name="connsiteX161" fmla="*/ 4526135 w 10078676"/>
              <a:gd name="connsiteY161" fmla="*/ 326003 h 1806215"/>
              <a:gd name="connsiteX162" fmla="*/ 4100512 w 10078676"/>
              <a:gd name="connsiteY162" fmla="*/ 326003 h 1806215"/>
              <a:gd name="connsiteX163" fmla="*/ 2859087 w 10078676"/>
              <a:gd name="connsiteY163" fmla="*/ 30162 h 1806215"/>
              <a:gd name="connsiteX164" fmla="*/ 3141396 w 10078676"/>
              <a:gd name="connsiteY164" fmla="*/ 30162 h 1806215"/>
              <a:gd name="connsiteX165" fmla="*/ 3726899 w 10078676"/>
              <a:gd name="connsiteY165" fmla="*/ 1196608 h 1806215"/>
              <a:gd name="connsiteX166" fmla="*/ 3726899 w 10078676"/>
              <a:gd name="connsiteY166" fmla="*/ 30162 h 1806215"/>
              <a:gd name="connsiteX167" fmla="*/ 3996965 w 10078676"/>
              <a:gd name="connsiteY167" fmla="*/ 30162 h 1806215"/>
              <a:gd name="connsiteX168" fmla="*/ 3996965 w 10078676"/>
              <a:gd name="connsiteY168" fmla="*/ 1776052 h 1806215"/>
              <a:gd name="connsiteX169" fmla="*/ 3705654 w 10078676"/>
              <a:gd name="connsiteY169" fmla="*/ 1776052 h 1806215"/>
              <a:gd name="connsiteX170" fmla="*/ 3128793 w 10078676"/>
              <a:gd name="connsiteY170" fmla="*/ 638399 h 1806215"/>
              <a:gd name="connsiteX171" fmla="*/ 3128793 w 10078676"/>
              <a:gd name="connsiteY171" fmla="*/ 1776052 h 1806215"/>
              <a:gd name="connsiteX172" fmla="*/ 2859087 w 10078676"/>
              <a:gd name="connsiteY172" fmla="*/ 1776052 h 1806215"/>
              <a:gd name="connsiteX173" fmla="*/ 9452161 w 10078676"/>
              <a:gd name="connsiteY173" fmla="*/ 0 h 1806215"/>
              <a:gd name="connsiteX174" fmla="*/ 9493185 w 10078676"/>
              <a:gd name="connsiteY174" fmla="*/ 0 h 1806215"/>
              <a:gd name="connsiteX175" fmla="*/ 9523773 w 10078676"/>
              <a:gd name="connsiteY175" fmla="*/ 0 h 1806215"/>
              <a:gd name="connsiteX176" fmla="*/ 9554361 w 10078676"/>
              <a:gd name="connsiteY176" fmla="*/ 1440 h 1806215"/>
              <a:gd name="connsiteX177" fmla="*/ 9583150 w 10078676"/>
              <a:gd name="connsiteY177" fmla="*/ 4680 h 1806215"/>
              <a:gd name="connsiteX178" fmla="*/ 9612298 w 10078676"/>
              <a:gd name="connsiteY178" fmla="*/ 7921 h 1806215"/>
              <a:gd name="connsiteX179" fmla="*/ 9639648 w 10078676"/>
              <a:gd name="connsiteY179" fmla="*/ 12241 h 1806215"/>
              <a:gd name="connsiteX180" fmla="*/ 9666997 w 10078676"/>
              <a:gd name="connsiteY180" fmla="*/ 18361 h 1806215"/>
              <a:gd name="connsiteX181" fmla="*/ 9692907 w 10078676"/>
              <a:gd name="connsiteY181" fmla="*/ 25922 h 1806215"/>
              <a:gd name="connsiteX182" fmla="*/ 9717377 w 10078676"/>
              <a:gd name="connsiteY182" fmla="*/ 33842 h 1806215"/>
              <a:gd name="connsiteX183" fmla="*/ 9741848 w 10078676"/>
              <a:gd name="connsiteY183" fmla="*/ 42843 h 1806215"/>
              <a:gd name="connsiteX184" fmla="*/ 9766318 w 10078676"/>
              <a:gd name="connsiteY184" fmla="*/ 53283 h 1806215"/>
              <a:gd name="connsiteX185" fmla="*/ 9787550 w 10078676"/>
              <a:gd name="connsiteY185" fmla="*/ 64084 h 1806215"/>
              <a:gd name="connsiteX186" fmla="*/ 9808782 w 10078676"/>
              <a:gd name="connsiteY186" fmla="*/ 76324 h 1806215"/>
              <a:gd name="connsiteX187" fmla="*/ 9830013 w 10078676"/>
              <a:gd name="connsiteY187" fmla="*/ 90005 h 1806215"/>
              <a:gd name="connsiteX188" fmla="*/ 9850165 w 10078676"/>
              <a:gd name="connsiteY188" fmla="*/ 103686 h 1806215"/>
              <a:gd name="connsiteX189" fmla="*/ 9869958 w 10078676"/>
              <a:gd name="connsiteY189" fmla="*/ 120607 h 1806215"/>
              <a:gd name="connsiteX190" fmla="*/ 9887951 w 10078676"/>
              <a:gd name="connsiteY190" fmla="*/ 135727 h 1806215"/>
              <a:gd name="connsiteX191" fmla="*/ 9904864 w 10078676"/>
              <a:gd name="connsiteY191" fmla="*/ 154088 h 1806215"/>
              <a:gd name="connsiteX192" fmla="*/ 9920338 w 10078676"/>
              <a:gd name="connsiteY192" fmla="*/ 172449 h 1806215"/>
              <a:gd name="connsiteX193" fmla="*/ 9935452 w 10078676"/>
              <a:gd name="connsiteY193" fmla="*/ 192250 h 1806215"/>
              <a:gd name="connsiteX194" fmla="*/ 9950566 w 10078676"/>
              <a:gd name="connsiteY194" fmla="*/ 212051 h 1806215"/>
              <a:gd name="connsiteX195" fmla="*/ 9962801 w 10078676"/>
              <a:gd name="connsiteY195" fmla="*/ 233293 h 1806215"/>
              <a:gd name="connsiteX196" fmla="*/ 9975037 w 10078676"/>
              <a:gd name="connsiteY196" fmla="*/ 256334 h 1806215"/>
              <a:gd name="connsiteX197" fmla="*/ 9985832 w 10078676"/>
              <a:gd name="connsiteY197" fmla="*/ 279375 h 1806215"/>
              <a:gd name="connsiteX198" fmla="*/ 9996268 w 10078676"/>
              <a:gd name="connsiteY198" fmla="*/ 303496 h 1806215"/>
              <a:gd name="connsiteX199" fmla="*/ 10004185 w 10078676"/>
              <a:gd name="connsiteY199" fmla="*/ 327977 h 1806215"/>
              <a:gd name="connsiteX200" fmla="*/ 10013182 w 10078676"/>
              <a:gd name="connsiteY200" fmla="*/ 353899 h 1806215"/>
              <a:gd name="connsiteX201" fmla="*/ 10019299 w 10078676"/>
              <a:gd name="connsiteY201" fmla="*/ 381260 h 1806215"/>
              <a:gd name="connsiteX202" fmla="*/ 10025417 w 10078676"/>
              <a:gd name="connsiteY202" fmla="*/ 408982 h 1806215"/>
              <a:gd name="connsiteX203" fmla="*/ 10030095 w 10078676"/>
              <a:gd name="connsiteY203" fmla="*/ 437783 h 1806215"/>
              <a:gd name="connsiteX204" fmla="*/ 10032974 w 10078676"/>
              <a:gd name="connsiteY204" fmla="*/ 466945 h 1806215"/>
              <a:gd name="connsiteX205" fmla="*/ 10035853 w 10078676"/>
              <a:gd name="connsiteY205" fmla="*/ 497546 h 1806215"/>
              <a:gd name="connsiteX206" fmla="*/ 10037652 w 10078676"/>
              <a:gd name="connsiteY206" fmla="*/ 529588 h 1806215"/>
              <a:gd name="connsiteX207" fmla="*/ 9747965 w 10078676"/>
              <a:gd name="connsiteY207" fmla="*/ 544709 h 1806215"/>
              <a:gd name="connsiteX208" fmla="*/ 9743287 w 10078676"/>
              <a:gd name="connsiteY208" fmla="*/ 509427 h 1806215"/>
              <a:gd name="connsiteX209" fmla="*/ 9735730 w 10078676"/>
              <a:gd name="connsiteY209" fmla="*/ 479185 h 1806215"/>
              <a:gd name="connsiteX210" fmla="*/ 9727813 w 10078676"/>
              <a:gd name="connsiteY210" fmla="*/ 450024 h 1806215"/>
              <a:gd name="connsiteX211" fmla="*/ 9717377 w 10078676"/>
              <a:gd name="connsiteY211" fmla="*/ 424103 h 1806215"/>
              <a:gd name="connsiteX212" fmla="*/ 9706581 w 10078676"/>
              <a:gd name="connsiteY212" fmla="*/ 401421 h 1806215"/>
              <a:gd name="connsiteX213" fmla="*/ 9694346 w 10078676"/>
              <a:gd name="connsiteY213" fmla="*/ 381260 h 1806215"/>
              <a:gd name="connsiteX214" fmla="*/ 9680672 w 10078676"/>
              <a:gd name="connsiteY214" fmla="*/ 363259 h 1806215"/>
              <a:gd name="connsiteX215" fmla="*/ 9665557 w 10078676"/>
              <a:gd name="connsiteY215" fmla="*/ 347779 h 1806215"/>
              <a:gd name="connsiteX216" fmla="*/ 9648644 w 10078676"/>
              <a:gd name="connsiteY216" fmla="*/ 334098 h 1806215"/>
              <a:gd name="connsiteX217" fmla="*/ 9630651 w 10078676"/>
              <a:gd name="connsiteY217" fmla="*/ 323657 h 1806215"/>
              <a:gd name="connsiteX218" fmla="*/ 9610499 w 10078676"/>
              <a:gd name="connsiteY218" fmla="*/ 312857 h 1806215"/>
              <a:gd name="connsiteX219" fmla="*/ 9589267 w 10078676"/>
              <a:gd name="connsiteY219" fmla="*/ 305296 h 1806215"/>
              <a:gd name="connsiteX220" fmla="*/ 9566236 w 10078676"/>
              <a:gd name="connsiteY220" fmla="*/ 299176 h 1806215"/>
              <a:gd name="connsiteX221" fmla="*/ 9540326 w 10078676"/>
              <a:gd name="connsiteY221" fmla="*/ 294496 h 1806215"/>
              <a:gd name="connsiteX222" fmla="*/ 9514416 w 10078676"/>
              <a:gd name="connsiteY222" fmla="*/ 293056 h 1806215"/>
              <a:gd name="connsiteX223" fmla="*/ 9485628 w 10078676"/>
              <a:gd name="connsiteY223" fmla="*/ 291616 h 1806215"/>
              <a:gd name="connsiteX224" fmla="*/ 9458278 w 10078676"/>
              <a:gd name="connsiteY224" fmla="*/ 293056 h 1806215"/>
              <a:gd name="connsiteX225" fmla="*/ 9430569 w 10078676"/>
              <a:gd name="connsiteY225" fmla="*/ 294496 h 1806215"/>
              <a:gd name="connsiteX226" fmla="*/ 9406459 w 10078676"/>
              <a:gd name="connsiteY226" fmla="*/ 299176 h 1806215"/>
              <a:gd name="connsiteX227" fmla="*/ 9381988 w 10078676"/>
              <a:gd name="connsiteY227" fmla="*/ 303496 h 1806215"/>
              <a:gd name="connsiteX228" fmla="*/ 9360397 w 10078676"/>
              <a:gd name="connsiteY228" fmla="*/ 311057 h 1806215"/>
              <a:gd name="connsiteX229" fmla="*/ 9340964 w 10078676"/>
              <a:gd name="connsiteY229" fmla="*/ 318977 h 1806215"/>
              <a:gd name="connsiteX230" fmla="*/ 9322611 w 10078676"/>
              <a:gd name="connsiteY230" fmla="*/ 327977 h 1806215"/>
              <a:gd name="connsiteX231" fmla="*/ 9305698 w 10078676"/>
              <a:gd name="connsiteY231" fmla="*/ 340218 h 1806215"/>
              <a:gd name="connsiteX232" fmla="*/ 9292023 w 10078676"/>
              <a:gd name="connsiteY232" fmla="*/ 352459 h 1806215"/>
              <a:gd name="connsiteX233" fmla="*/ 9278349 w 10078676"/>
              <a:gd name="connsiteY233" fmla="*/ 366139 h 1806215"/>
              <a:gd name="connsiteX234" fmla="*/ 9267553 w 10078676"/>
              <a:gd name="connsiteY234" fmla="*/ 379820 h 1806215"/>
              <a:gd name="connsiteX235" fmla="*/ 9258556 w 10078676"/>
              <a:gd name="connsiteY235" fmla="*/ 394941 h 1806215"/>
              <a:gd name="connsiteX236" fmla="*/ 9252439 w 10078676"/>
              <a:gd name="connsiteY236" fmla="*/ 410422 h 1806215"/>
              <a:gd name="connsiteX237" fmla="*/ 9246321 w 10078676"/>
              <a:gd name="connsiteY237" fmla="*/ 427343 h 1806215"/>
              <a:gd name="connsiteX238" fmla="*/ 9243082 w 10078676"/>
              <a:gd name="connsiteY238" fmla="*/ 443904 h 1806215"/>
              <a:gd name="connsiteX239" fmla="*/ 9243082 w 10078676"/>
              <a:gd name="connsiteY239" fmla="*/ 460824 h 1806215"/>
              <a:gd name="connsiteX240" fmla="*/ 9243082 w 10078676"/>
              <a:gd name="connsiteY240" fmla="*/ 479185 h 1806215"/>
              <a:gd name="connsiteX241" fmla="*/ 9246321 w 10078676"/>
              <a:gd name="connsiteY241" fmla="*/ 495746 h 1806215"/>
              <a:gd name="connsiteX242" fmla="*/ 9250639 w 10078676"/>
              <a:gd name="connsiteY242" fmla="*/ 511227 h 1806215"/>
              <a:gd name="connsiteX243" fmla="*/ 9257117 w 10078676"/>
              <a:gd name="connsiteY243" fmla="*/ 526348 h 1806215"/>
              <a:gd name="connsiteX244" fmla="*/ 9266113 w 10078676"/>
              <a:gd name="connsiteY244" fmla="*/ 541469 h 1806215"/>
              <a:gd name="connsiteX245" fmla="*/ 9275110 w 10078676"/>
              <a:gd name="connsiteY245" fmla="*/ 555509 h 1806215"/>
              <a:gd name="connsiteX246" fmla="*/ 9287345 w 10078676"/>
              <a:gd name="connsiteY246" fmla="*/ 569190 h 1806215"/>
              <a:gd name="connsiteX247" fmla="*/ 9299580 w 10078676"/>
              <a:gd name="connsiteY247" fmla="*/ 581431 h 1806215"/>
              <a:gd name="connsiteX248" fmla="*/ 9316494 w 10078676"/>
              <a:gd name="connsiteY248" fmla="*/ 593311 h 1806215"/>
              <a:gd name="connsiteX249" fmla="*/ 9337725 w 10078676"/>
              <a:gd name="connsiteY249" fmla="*/ 605552 h 1806215"/>
              <a:gd name="connsiteX250" fmla="*/ 9363635 w 10078676"/>
              <a:gd name="connsiteY250" fmla="*/ 619233 h 1806215"/>
              <a:gd name="connsiteX251" fmla="*/ 9394223 w 10078676"/>
              <a:gd name="connsiteY251" fmla="*/ 633274 h 1806215"/>
              <a:gd name="connsiteX252" fmla="*/ 9430569 w 10078676"/>
              <a:gd name="connsiteY252" fmla="*/ 645154 h 1806215"/>
              <a:gd name="connsiteX253" fmla="*/ 9470154 w 10078676"/>
              <a:gd name="connsiteY253" fmla="*/ 660635 h 1806215"/>
              <a:gd name="connsiteX254" fmla="*/ 9514416 w 10078676"/>
              <a:gd name="connsiteY254" fmla="*/ 674316 h 1806215"/>
              <a:gd name="connsiteX255" fmla="*/ 9563357 w 10078676"/>
              <a:gd name="connsiteY255" fmla="*/ 687996 h 1806215"/>
              <a:gd name="connsiteX256" fmla="*/ 9616617 w 10078676"/>
              <a:gd name="connsiteY256" fmla="*/ 704917 h 1806215"/>
              <a:gd name="connsiteX257" fmla="*/ 9665557 w 10078676"/>
              <a:gd name="connsiteY257" fmla="*/ 720038 h 1806215"/>
              <a:gd name="connsiteX258" fmla="*/ 9709820 w 10078676"/>
              <a:gd name="connsiteY258" fmla="*/ 736959 h 1806215"/>
              <a:gd name="connsiteX259" fmla="*/ 9750844 w 10078676"/>
              <a:gd name="connsiteY259" fmla="*/ 753520 h 1806215"/>
              <a:gd name="connsiteX260" fmla="*/ 9788989 w 10078676"/>
              <a:gd name="connsiteY260" fmla="*/ 770441 h 1806215"/>
              <a:gd name="connsiteX261" fmla="*/ 9822456 w 10078676"/>
              <a:gd name="connsiteY261" fmla="*/ 787362 h 1806215"/>
              <a:gd name="connsiteX262" fmla="*/ 9853044 w 10078676"/>
              <a:gd name="connsiteY262" fmla="*/ 803922 h 1806215"/>
              <a:gd name="connsiteX263" fmla="*/ 9878954 w 10078676"/>
              <a:gd name="connsiteY263" fmla="*/ 820843 h 1806215"/>
              <a:gd name="connsiteX264" fmla="*/ 9901985 w 10078676"/>
              <a:gd name="connsiteY264" fmla="*/ 839204 h 1806215"/>
              <a:gd name="connsiteX265" fmla="*/ 9924656 w 10078676"/>
              <a:gd name="connsiteY265" fmla="*/ 858645 h 1806215"/>
              <a:gd name="connsiteX266" fmla="*/ 9944449 w 10078676"/>
              <a:gd name="connsiteY266" fmla="*/ 878806 h 1806215"/>
              <a:gd name="connsiteX267" fmla="*/ 9964241 w 10078676"/>
              <a:gd name="connsiteY267" fmla="*/ 901488 h 1806215"/>
              <a:gd name="connsiteX268" fmla="*/ 9982594 w 10078676"/>
              <a:gd name="connsiteY268" fmla="*/ 924529 h 1806215"/>
              <a:gd name="connsiteX269" fmla="*/ 9997708 w 10078676"/>
              <a:gd name="connsiteY269" fmla="*/ 949010 h 1806215"/>
              <a:gd name="connsiteX270" fmla="*/ 10013182 w 10078676"/>
              <a:gd name="connsiteY270" fmla="*/ 974931 h 1806215"/>
              <a:gd name="connsiteX271" fmla="*/ 10026856 w 10078676"/>
              <a:gd name="connsiteY271" fmla="*/ 1000853 h 1806215"/>
              <a:gd name="connsiteX272" fmla="*/ 10039092 w 10078676"/>
              <a:gd name="connsiteY272" fmla="*/ 1030014 h 1806215"/>
              <a:gd name="connsiteX273" fmla="*/ 10049528 w 10078676"/>
              <a:gd name="connsiteY273" fmla="*/ 1058816 h 1806215"/>
              <a:gd name="connsiteX274" fmla="*/ 10057444 w 10078676"/>
              <a:gd name="connsiteY274" fmla="*/ 1090858 h 1806215"/>
              <a:gd name="connsiteX275" fmla="*/ 10065002 w 10078676"/>
              <a:gd name="connsiteY275" fmla="*/ 1122899 h 1806215"/>
              <a:gd name="connsiteX276" fmla="*/ 10071119 w 10078676"/>
              <a:gd name="connsiteY276" fmla="*/ 1157821 h 1806215"/>
              <a:gd name="connsiteX277" fmla="*/ 10074358 w 10078676"/>
              <a:gd name="connsiteY277" fmla="*/ 1192743 h 1806215"/>
              <a:gd name="connsiteX278" fmla="*/ 10077237 w 10078676"/>
              <a:gd name="connsiteY278" fmla="*/ 1229465 h 1806215"/>
              <a:gd name="connsiteX279" fmla="*/ 10078676 w 10078676"/>
              <a:gd name="connsiteY279" fmla="*/ 1269427 h 1806215"/>
              <a:gd name="connsiteX280" fmla="*/ 10077237 w 10078676"/>
              <a:gd name="connsiteY280" fmla="*/ 1296788 h 1806215"/>
              <a:gd name="connsiteX281" fmla="*/ 10075437 w 10078676"/>
              <a:gd name="connsiteY281" fmla="*/ 1324150 h 1806215"/>
              <a:gd name="connsiteX282" fmla="*/ 10072558 w 10078676"/>
              <a:gd name="connsiteY282" fmla="*/ 1351511 h 1806215"/>
              <a:gd name="connsiteX283" fmla="*/ 10069680 w 10078676"/>
              <a:gd name="connsiteY283" fmla="*/ 1377433 h 1806215"/>
              <a:gd name="connsiteX284" fmla="*/ 10065002 w 10078676"/>
              <a:gd name="connsiteY284" fmla="*/ 1403354 h 1806215"/>
              <a:gd name="connsiteX285" fmla="*/ 10058884 w 10078676"/>
              <a:gd name="connsiteY285" fmla="*/ 1429275 h 1806215"/>
              <a:gd name="connsiteX286" fmla="*/ 10051327 w 10078676"/>
              <a:gd name="connsiteY286" fmla="*/ 1453757 h 1806215"/>
              <a:gd name="connsiteX287" fmla="*/ 10043410 w 10078676"/>
              <a:gd name="connsiteY287" fmla="*/ 1478238 h 1806215"/>
              <a:gd name="connsiteX288" fmla="*/ 10032974 w 10078676"/>
              <a:gd name="connsiteY288" fmla="*/ 1501279 h 1806215"/>
              <a:gd name="connsiteX289" fmla="*/ 10023618 w 10078676"/>
              <a:gd name="connsiteY289" fmla="*/ 1525400 h 1806215"/>
              <a:gd name="connsiteX290" fmla="*/ 10011742 w 10078676"/>
              <a:gd name="connsiteY290" fmla="*/ 1547002 h 1806215"/>
              <a:gd name="connsiteX291" fmla="*/ 9999507 w 10078676"/>
              <a:gd name="connsiteY291" fmla="*/ 1569683 h 1806215"/>
              <a:gd name="connsiteX292" fmla="*/ 9985832 w 10078676"/>
              <a:gd name="connsiteY292" fmla="*/ 1591284 h 1806215"/>
              <a:gd name="connsiteX293" fmla="*/ 9970358 w 10078676"/>
              <a:gd name="connsiteY293" fmla="*/ 1611085 h 1806215"/>
              <a:gd name="connsiteX294" fmla="*/ 9955244 w 10078676"/>
              <a:gd name="connsiteY294" fmla="*/ 1632326 h 1806215"/>
              <a:gd name="connsiteX295" fmla="*/ 9938331 w 10078676"/>
              <a:gd name="connsiteY295" fmla="*/ 1650687 h 1806215"/>
              <a:gd name="connsiteX296" fmla="*/ 9920338 w 10078676"/>
              <a:gd name="connsiteY296" fmla="*/ 1670488 h 1806215"/>
              <a:gd name="connsiteX297" fmla="*/ 9900186 w 10078676"/>
              <a:gd name="connsiteY297" fmla="*/ 1687409 h 1806215"/>
              <a:gd name="connsiteX298" fmla="*/ 9880394 w 10078676"/>
              <a:gd name="connsiteY298" fmla="*/ 1703970 h 1806215"/>
              <a:gd name="connsiteX299" fmla="*/ 9857722 w 10078676"/>
              <a:gd name="connsiteY299" fmla="*/ 1719091 h 1806215"/>
              <a:gd name="connsiteX300" fmla="*/ 9834691 w 10078676"/>
              <a:gd name="connsiteY300" fmla="*/ 1733131 h 1806215"/>
              <a:gd name="connsiteX301" fmla="*/ 9810581 w 10078676"/>
              <a:gd name="connsiteY301" fmla="*/ 1745012 h 1806215"/>
              <a:gd name="connsiteX302" fmla="*/ 9785750 w 10078676"/>
              <a:gd name="connsiteY302" fmla="*/ 1757613 h 1806215"/>
              <a:gd name="connsiteX303" fmla="*/ 9758401 w 10078676"/>
              <a:gd name="connsiteY303" fmla="*/ 1768053 h 1806215"/>
              <a:gd name="connsiteX304" fmla="*/ 9731052 w 10078676"/>
              <a:gd name="connsiteY304" fmla="*/ 1777054 h 1806215"/>
              <a:gd name="connsiteX305" fmla="*/ 9701903 w 10078676"/>
              <a:gd name="connsiteY305" fmla="*/ 1784614 h 1806215"/>
              <a:gd name="connsiteX306" fmla="*/ 9671675 w 10078676"/>
              <a:gd name="connsiteY306" fmla="*/ 1791094 h 1806215"/>
              <a:gd name="connsiteX307" fmla="*/ 9639648 w 10078676"/>
              <a:gd name="connsiteY307" fmla="*/ 1797215 h 1806215"/>
              <a:gd name="connsiteX308" fmla="*/ 9606181 w 10078676"/>
              <a:gd name="connsiteY308" fmla="*/ 1800095 h 1806215"/>
              <a:gd name="connsiteX309" fmla="*/ 9572354 w 10078676"/>
              <a:gd name="connsiteY309" fmla="*/ 1802975 h 1806215"/>
              <a:gd name="connsiteX310" fmla="*/ 9537448 w 10078676"/>
              <a:gd name="connsiteY310" fmla="*/ 1806215 h 1806215"/>
              <a:gd name="connsiteX311" fmla="*/ 9500742 w 10078676"/>
              <a:gd name="connsiteY311" fmla="*/ 1806215 h 1806215"/>
              <a:gd name="connsiteX312" fmla="*/ 9467275 w 10078676"/>
              <a:gd name="connsiteY312" fmla="*/ 1806215 h 1806215"/>
              <a:gd name="connsiteX313" fmla="*/ 9436687 w 10078676"/>
              <a:gd name="connsiteY313" fmla="*/ 1802975 h 1806215"/>
              <a:gd name="connsiteX314" fmla="*/ 9406459 w 10078676"/>
              <a:gd name="connsiteY314" fmla="*/ 1801895 h 1806215"/>
              <a:gd name="connsiteX315" fmla="*/ 9375871 w 10078676"/>
              <a:gd name="connsiteY315" fmla="*/ 1797215 h 1806215"/>
              <a:gd name="connsiteX316" fmla="*/ 9346722 w 10078676"/>
              <a:gd name="connsiteY316" fmla="*/ 1791094 h 1806215"/>
              <a:gd name="connsiteX317" fmla="*/ 9319373 w 10078676"/>
              <a:gd name="connsiteY317" fmla="*/ 1784614 h 1806215"/>
              <a:gd name="connsiteX318" fmla="*/ 9292023 w 10078676"/>
              <a:gd name="connsiteY318" fmla="*/ 1777054 h 1806215"/>
              <a:gd name="connsiteX319" fmla="*/ 9266113 w 10078676"/>
              <a:gd name="connsiteY319" fmla="*/ 1768053 h 1806215"/>
              <a:gd name="connsiteX320" fmla="*/ 9241643 w 10078676"/>
              <a:gd name="connsiteY320" fmla="*/ 1759053 h 1806215"/>
              <a:gd name="connsiteX321" fmla="*/ 9217173 w 10078676"/>
              <a:gd name="connsiteY321" fmla="*/ 1748252 h 1806215"/>
              <a:gd name="connsiteX322" fmla="*/ 9192702 w 10078676"/>
              <a:gd name="connsiteY322" fmla="*/ 1736011 h 1806215"/>
              <a:gd name="connsiteX323" fmla="*/ 9171470 w 10078676"/>
              <a:gd name="connsiteY323" fmla="*/ 1722331 h 1806215"/>
              <a:gd name="connsiteX324" fmla="*/ 9150239 w 10078676"/>
              <a:gd name="connsiteY324" fmla="*/ 1707210 h 1806215"/>
              <a:gd name="connsiteX325" fmla="*/ 9129007 w 10078676"/>
              <a:gd name="connsiteY325" fmla="*/ 1691729 h 1806215"/>
              <a:gd name="connsiteX326" fmla="*/ 9109215 w 10078676"/>
              <a:gd name="connsiteY326" fmla="*/ 1674808 h 1806215"/>
              <a:gd name="connsiteX327" fmla="*/ 9090862 w 10078676"/>
              <a:gd name="connsiteY327" fmla="*/ 1656807 h 1806215"/>
              <a:gd name="connsiteX328" fmla="*/ 9072509 w 10078676"/>
              <a:gd name="connsiteY328" fmla="*/ 1637006 h 1806215"/>
              <a:gd name="connsiteX329" fmla="*/ 9055596 w 10078676"/>
              <a:gd name="connsiteY329" fmla="*/ 1617205 h 1806215"/>
              <a:gd name="connsiteX330" fmla="*/ 9040482 w 10078676"/>
              <a:gd name="connsiteY330" fmla="*/ 1594164 h 1806215"/>
              <a:gd name="connsiteX331" fmla="*/ 9025367 w 10078676"/>
              <a:gd name="connsiteY331" fmla="*/ 1572923 h 1806215"/>
              <a:gd name="connsiteX332" fmla="*/ 9009893 w 10078676"/>
              <a:gd name="connsiteY332" fmla="*/ 1548442 h 1806215"/>
              <a:gd name="connsiteX333" fmla="*/ 8997658 w 10078676"/>
              <a:gd name="connsiteY333" fmla="*/ 1522520 h 1806215"/>
              <a:gd name="connsiteX334" fmla="*/ 8983984 w 10078676"/>
              <a:gd name="connsiteY334" fmla="*/ 1496599 h 1806215"/>
              <a:gd name="connsiteX335" fmla="*/ 8973188 w 10078676"/>
              <a:gd name="connsiteY335" fmla="*/ 1468877 h 1806215"/>
              <a:gd name="connsiteX336" fmla="*/ 8962752 w 10078676"/>
              <a:gd name="connsiteY336" fmla="*/ 1440076 h 1806215"/>
              <a:gd name="connsiteX337" fmla="*/ 8953396 w 10078676"/>
              <a:gd name="connsiteY337" fmla="*/ 1411274 h 1806215"/>
              <a:gd name="connsiteX338" fmla="*/ 8944399 w 10078676"/>
              <a:gd name="connsiteY338" fmla="*/ 1379233 h 1806215"/>
              <a:gd name="connsiteX339" fmla="*/ 8936842 w 10078676"/>
              <a:gd name="connsiteY339" fmla="*/ 1347191 h 1806215"/>
              <a:gd name="connsiteX340" fmla="*/ 8929285 w 10078676"/>
              <a:gd name="connsiteY340" fmla="*/ 1313349 h 1806215"/>
              <a:gd name="connsiteX341" fmla="*/ 8923167 w 10078676"/>
              <a:gd name="connsiteY341" fmla="*/ 1279867 h 1806215"/>
              <a:gd name="connsiteX342" fmla="*/ 8918489 w 10078676"/>
              <a:gd name="connsiteY342" fmla="*/ 1243506 h 1806215"/>
              <a:gd name="connsiteX343" fmla="*/ 8913811 w 10078676"/>
              <a:gd name="connsiteY343" fmla="*/ 1206784 h 1806215"/>
              <a:gd name="connsiteX344" fmla="*/ 9195941 w 10078676"/>
              <a:gd name="connsiteY344" fmla="*/ 1173302 h 1806215"/>
              <a:gd name="connsiteX345" fmla="*/ 9203498 w 10078676"/>
              <a:gd name="connsiteY345" fmla="*/ 1214344 h 1806215"/>
              <a:gd name="connsiteX346" fmla="*/ 9211055 w 10078676"/>
              <a:gd name="connsiteY346" fmla="*/ 1252506 h 1806215"/>
              <a:gd name="connsiteX347" fmla="*/ 9221851 w 10078676"/>
              <a:gd name="connsiteY347" fmla="*/ 1287428 h 1806215"/>
              <a:gd name="connsiteX348" fmla="*/ 9234086 w 10078676"/>
              <a:gd name="connsiteY348" fmla="*/ 1319470 h 1806215"/>
              <a:gd name="connsiteX349" fmla="*/ 9247761 w 10078676"/>
              <a:gd name="connsiteY349" fmla="*/ 1350071 h 1806215"/>
              <a:gd name="connsiteX350" fmla="*/ 9262875 w 10078676"/>
              <a:gd name="connsiteY350" fmla="*/ 1377433 h 1806215"/>
              <a:gd name="connsiteX351" fmla="*/ 9279788 w 10078676"/>
              <a:gd name="connsiteY351" fmla="*/ 1401914 h 1806215"/>
              <a:gd name="connsiteX352" fmla="*/ 9298141 w 10078676"/>
              <a:gd name="connsiteY352" fmla="*/ 1424595 h 1806215"/>
              <a:gd name="connsiteX353" fmla="*/ 9319373 w 10078676"/>
              <a:gd name="connsiteY353" fmla="*/ 1444756 h 1806215"/>
              <a:gd name="connsiteX354" fmla="*/ 9340964 w 10078676"/>
              <a:gd name="connsiteY354" fmla="*/ 1461317 h 1806215"/>
              <a:gd name="connsiteX355" fmla="*/ 9365075 w 10078676"/>
              <a:gd name="connsiteY355" fmla="*/ 1475358 h 1806215"/>
              <a:gd name="connsiteX356" fmla="*/ 9389545 w 10078676"/>
              <a:gd name="connsiteY356" fmla="*/ 1487238 h 1806215"/>
              <a:gd name="connsiteX357" fmla="*/ 9416895 w 10078676"/>
              <a:gd name="connsiteY357" fmla="*/ 1496599 h 1806215"/>
              <a:gd name="connsiteX358" fmla="*/ 9446043 w 10078676"/>
              <a:gd name="connsiteY358" fmla="*/ 1502719 h 1806215"/>
              <a:gd name="connsiteX359" fmla="*/ 9476631 w 10078676"/>
              <a:gd name="connsiteY359" fmla="*/ 1507399 h 1806215"/>
              <a:gd name="connsiteX360" fmla="*/ 9508299 w 10078676"/>
              <a:gd name="connsiteY360" fmla="*/ 1508840 h 1806215"/>
              <a:gd name="connsiteX361" fmla="*/ 9540326 w 10078676"/>
              <a:gd name="connsiteY361" fmla="*/ 1507399 h 1806215"/>
              <a:gd name="connsiteX362" fmla="*/ 9570914 w 10078676"/>
              <a:gd name="connsiteY362" fmla="*/ 1504159 h 1806215"/>
              <a:gd name="connsiteX363" fmla="*/ 9598264 w 10078676"/>
              <a:gd name="connsiteY363" fmla="*/ 1498039 h 1806215"/>
              <a:gd name="connsiteX364" fmla="*/ 9625973 w 10078676"/>
              <a:gd name="connsiteY364" fmla="*/ 1490479 h 1806215"/>
              <a:gd name="connsiteX365" fmla="*/ 9650084 w 10078676"/>
              <a:gd name="connsiteY365" fmla="*/ 1481478 h 1806215"/>
              <a:gd name="connsiteX366" fmla="*/ 9673114 w 10078676"/>
              <a:gd name="connsiteY366" fmla="*/ 1468877 h 1806215"/>
              <a:gd name="connsiteX367" fmla="*/ 9694346 w 10078676"/>
              <a:gd name="connsiteY367" fmla="*/ 1455197 h 1806215"/>
              <a:gd name="connsiteX368" fmla="*/ 9714498 w 10078676"/>
              <a:gd name="connsiteY368" fmla="*/ 1440076 h 1806215"/>
              <a:gd name="connsiteX369" fmla="*/ 9732491 w 10078676"/>
              <a:gd name="connsiteY369" fmla="*/ 1421715 h 1806215"/>
              <a:gd name="connsiteX370" fmla="*/ 9747965 w 10078676"/>
              <a:gd name="connsiteY370" fmla="*/ 1403354 h 1806215"/>
              <a:gd name="connsiteX371" fmla="*/ 9759841 w 10078676"/>
              <a:gd name="connsiteY371" fmla="*/ 1383553 h 1806215"/>
              <a:gd name="connsiteX372" fmla="*/ 9770636 w 10078676"/>
              <a:gd name="connsiteY372" fmla="*/ 1363752 h 1806215"/>
              <a:gd name="connsiteX373" fmla="*/ 9779993 w 10078676"/>
              <a:gd name="connsiteY373" fmla="*/ 1341071 h 1806215"/>
              <a:gd name="connsiteX374" fmla="*/ 9784671 w 10078676"/>
              <a:gd name="connsiteY374" fmla="*/ 1318029 h 1806215"/>
              <a:gd name="connsiteX375" fmla="*/ 9788989 w 10078676"/>
              <a:gd name="connsiteY375" fmla="*/ 1295348 h 1806215"/>
              <a:gd name="connsiteX376" fmla="*/ 9788989 w 10078676"/>
              <a:gd name="connsiteY376" fmla="*/ 1270867 h 1806215"/>
              <a:gd name="connsiteX377" fmla="*/ 9787550 w 10078676"/>
              <a:gd name="connsiteY377" fmla="*/ 1241705 h 1806215"/>
              <a:gd name="connsiteX378" fmla="*/ 9782872 w 10078676"/>
              <a:gd name="connsiteY378" fmla="*/ 1214344 h 1806215"/>
              <a:gd name="connsiteX379" fmla="*/ 9779993 w 10078676"/>
              <a:gd name="connsiteY379" fmla="*/ 1202103 h 1806215"/>
              <a:gd name="connsiteX380" fmla="*/ 9775315 w 10078676"/>
              <a:gd name="connsiteY380" fmla="*/ 1191663 h 1806215"/>
              <a:gd name="connsiteX381" fmla="*/ 9769197 w 10078676"/>
              <a:gd name="connsiteY381" fmla="*/ 1179062 h 1806215"/>
              <a:gd name="connsiteX382" fmla="*/ 9763079 w 10078676"/>
              <a:gd name="connsiteY382" fmla="*/ 1168622 h 1806215"/>
              <a:gd name="connsiteX383" fmla="*/ 9756962 w 10078676"/>
              <a:gd name="connsiteY383" fmla="*/ 1157821 h 1806215"/>
              <a:gd name="connsiteX384" fmla="*/ 9749405 w 10078676"/>
              <a:gd name="connsiteY384" fmla="*/ 1148821 h 1806215"/>
              <a:gd name="connsiteX385" fmla="*/ 9740408 w 10078676"/>
              <a:gd name="connsiteY385" fmla="*/ 1139460 h 1806215"/>
              <a:gd name="connsiteX386" fmla="*/ 9731052 w 10078676"/>
              <a:gd name="connsiteY386" fmla="*/ 1130460 h 1806215"/>
              <a:gd name="connsiteX387" fmla="*/ 9708381 w 10078676"/>
              <a:gd name="connsiteY387" fmla="*/ 1115339 h 1806215"/>
              <a:gd name="connsiteX388" fmla="*/ 9683910 w 10078676"/>
              <a:gd name="connsiteY388" fmla="*/ 1099858 h 1806215"/>
              <a:gd name="connsiteX389" fmla="*/ 9647205 w 10078676"/>
              <a:gd name="connsiteY389" fmla="*/ 1084737 h 1806215"/>
              <a:gd name="connsiteX390" fmla="*/ 9592146 w 10078676"/>
              <a:gd name="connsiteY390" fmla="*/ 1064936 h 1806215"/>
              <a:gd name="connsiteX391" fmla="*/ 9517655 w 10078676"/>
              <a:gd name="connsiteY391" fmla="*/ 1040455 h 1806215"/>
              <a:gd name="connsiteX392" fmla="*/ 9424811 w 10078676"/>
              <a:gd name="connsiteY392" fmla="*/ 1009853 h 1806215"/>
              <a:gd name="connsiteX393" fmla="*/ 9378749 w 10078676"/>
              <a:gd name="connsiteY393" fmla="*/ 996173 h 1806215"/>
              <a:gd name="connsiteX394" fmla="*/ 9337725 w 10078676"/>
              <a:gd name="connsiteY394" fmla="*/ 982492 h 1806215"/>
              <a:gd name="connsiteX395" fmla="*/ 9299580 w 10078676"/>
              <a:gd name="connsiteY395" fmla="*/ 967371 h 1806215"/>
              <a:gd name="connsiteX396" fmla="*/ 9264674 w 10078676"/>
              <a:gd name="connsiteY396" fmla="*/ 951890 h 1806215"/>
              <a:gd name="connsiteX397" fmla="*/ 9232287 w 10078676"/>
              <a:gd name="connsiteY397" fmla="*/ 936769 h 1806215"/>
              <a:gd name="connsiteX398" fmla="*/ 9202058 w 10078676"/>
              <a:gd name="connsiteY398" fmla="*/ 921289 h 1806215"/>
              <a:gd name="connsiteX399" fmla="*/ 9176149 w 10078676"/>
              <a:gd name="connsiteY399" fmla="*/ 904728 h 1806215"/>
              <a:gd name="connsiteX400" fmla="*/ 9153118 w 10078676"/>
              <a:gd name="connsiteY400" fmla="*/ 889607 h 1806215"/>
              <a:gd name="connsiteX401" fmla="*/ 9133325 w 10078676"/>
              <a:gd name="connsiteY401" fmla="*/ 872686 h 1806215"/>
              <a:gd name="connsiteX402" fmla="*/ 9113533 w 10078676"/>
              <a:gd name="connsiteY402" fmla="*/ 854325 h 1806215"/>
              <a:gd name="connsiteX403" fmla="*/ 9093741 w 10078676"/>
              <a:gd name="connsiteY403" fmla="*/ 834524 h 1806215"/>
              <a:gd name="connsiteX404" fmla="*/ 9077187 w 10078676"/>
              <a:gd name="connsiteY404" fmla="*/ 813283 h 1806215"/>
              <a:gd name="connsiteX405" fmla="*/ 9060274 w 10078676"/>
              <a:gd name="connsiteY405" fmla="*/ 791682 h 1806215"/>
              <a:gd name="connsiteX406" fmla="*/ 9044800 w 10078676"/>
              <a:gd name="connsiteY406" fmla="*/ 767201 h 1806215"/>
              <a:gd name="connsiteX407" fmla="*/ 9029686 w 10078676"/>
              <a:gd name="connsiteY407" fmla="*/ 743079 h 1806215"/>
              <a:gd name="connsiteX408" fmla="*/ 9017451 w 10078676"/>
              <a:gd name="connsiteY408" fmla="*/ 717158 h 1806215"/>
              <a:gd name="connsiteX409" fmla="*/ 9005215 w 10078676"/>
              <a:gd name="connsiteY409" fmla="*/ 689436 h 1806215"/>
              <a:gd name="connsiteX410" fmla="*/ 8994779 w 10078676"/>
              <a:gd name="connsiteY410" fmla="*/ 662075 h 1806215"/>
              <a:gd name="connsiteX411" fmla="*/ 8986862 w 10078676"/>
              <a:gd name="connsiteY411" fmla="*/ 634714 h 1806215"/>
              <a:gd name="connsiteX412" fmla="*/ 8979305 w 10078676"/>
              <a:gd name="connsiteY412" fmla="*/ 605552 h 1806215"/>
              <a:gd name="connsiteX413" fmla="*/ 8973188 w 10078676"/>
              <a:gd name="connsiteY413" fmla="*/ 578191 h 1806215"/>
              <a:gd name="connsiteX414" fmla="*/ 8970309 w 10078676"/>
              <a:gd name="connsiteY414" fmla="*/ 547589 h 1806215"/>
              <a:gd name="connsiteX415" fmla="*/ 8967430 w 10078676"/>
              <a:gd name="connsiteY415" fmla="*/ 518788 h 1806215"/>
              <a:gd name="connsiteX416" fmla="*/ 8967430 w 10078676"/>
              <a:gd name="connsiteY416" fmla="*/ 488186 h 1806215"/>
              <a:gd name="connsiteX417" fmla="*/ 8967430 w 10078676"/>
              <a:gd name="connsiteY417" fmla="*/ 453264 h 1806215"/>
              <a:gd name="connsiteX418" fmla="*/ 8970309 w 10078676"/>
              <a:gd name="connsiteY418" fmla="*/ 417982 h 1806215"/>
              <a:gd name="connsiteX419" fmla="*/ 8976427 w 10078676"/>
              <a:gd name="connsiteY419" fmla="*/ 384500 h 1806215"/>
              <a:gd name="connsiteX420" fmla="*/ 8982544 w 10078676"/>
              <a:gd name="connsiteY420" fmla="*/ 352459 h 1806215"/>
              <a:gd name="connsiteX421" fmla="*/ 8991541 w 10078676"/>
              <a:gd name="connsiteY421" fmla="*/ 320417 h 1806215"/>
              <a:gd name="connsiteX422" fmla="*/ 9003776 w 10078676"/>
              <a:gd name="connsiteY422" fmla="*/ 289815 h 1806215"/>
              <a:gd name="connsiteX423" fmla="*/ 9016011 w 10078676"/>
              <a:gd name="connsiteY423" fmla="*/ 259214 h 1806215"/>
              <a:gd name="connsiteX424" fmla="*/ 9031125 w 10078676"/>
              <a:gd name="connsiteY424" fmla="*/ 230412 h 1806215"/>
              <a:gd name="connsiteX425" fmla="*/ 9048039 w 10078676"/>
              <a:gd name="connsiteY425" fmla="*/ 203051 h 1806215"/>
              <a:gd name="connsiteX426" fmla="*/ 9066391 w 10078676"/>
              <a:gd name="connsiteY426" fmla="*/ 177130 h 1806215"/>
              <a:gd name="connsiteX427" fmla="*/ 9087623 w 10078676"/>
              <a:gd name="connsiteY427" fmla="*/ 152648 h 1806215"/>
              <a:gd name="connsiteX428" fmla="*/ 9109215 w 10078676"/>
              <a:gd name="connsiteY428" fmla="*/ 129607 h 1806215"/>
              <a:gd name="connsiteX429" fmla="*/ 9131886 w 10078676"/>
              <a:gd name="connsiteY429" fmla="*/ 109806 h 1806215"/>
              <a:gd name="connsiteX430" fmla="*/ 9156356 w 10078676"/>
              <a:gd name="connsiteY430" fmla="*/ 90005 h 1806215"/>
              <a:gd name="connsiteX431" fmla="*/ 9183706 w 10078676"/>
              <a:gd name="connsiteY431" fmla="*/ 73444 h 1806215"/>
              <a:gd name="connsiteX432" fmla="*/ 9211055 w 10078676"/>
              <a:gd name="connsiteY432" fmla="*/ 57963 h 1806215"/>
              <a:gd name="connsiteX433" fmla="*/ 9240204 w 10078676"/>
              <a:gd name="connsiteY433" fmla="*/ 44283 h 1806215"/>
              <a:gd name="connsiteX434" fmla="*/ 9270792 w 10078676"/>
              <a:gd name="connsiteY434" fmla="*/ 32042 h 1806215"/>
              <a:gd name="connsiteX435" fmla="*/ 9304259 w 10078676"/>
              <a:gd name="connsiteY435" fmla="*/ 23041 h 1806215"/>
              <a:gd name="connsiteX436" fmla="*/ 9339165 w 10078676"/>
              <a:gd name="connsiteY436" fmla="*/ 13681 h 1806215"/>
              <a:gd name="connsiteX437" fmla="*/ 9374431 w 10078676"/>
              <a:gd name="connsiteY437" fmla="*/ 7921 h 1806215"/>
              <a:gd name="connsiteX438" fmla="*/ 9412216 w 10078676"/>
              <a:gd name="connsiteY438" fmla="*/ 3240 h 1806215"/>
              <a:gd name="connsiteX439" fmla="*/ 2032326 w 10078676"/>
              <a:gd name="connsiteY439" fmla="*/ 0 h 1806215"/>
              <a:gd name="connsiteX440" fmla="*/ 2070866 w 10078676"/>
              <a:gd name="connsiteY440" fmla="*/ 0 h 1806215"/>
              <a:gd name="connsiteX441" fmla="*/ 2107244 w 10078676"/>
              <a:gd name="connsiteY441" fmla="*/ 3240 h 1806215"/>
              <a:gd name="connsiteX442" fmla="*/ 2143982 w 10078676"/>
              <a:gd name="connsiteY442" fmla="*/ 7921 h 1806215"/>
              <a:gd name="connsiteX443" fmla="*/ 2178919 w 10078676"/>
              <a:gd name="connsiteY443" fmla="*/ 13681 h 1806215"/>
              <a:gd name="connsiteX444" fmla="*/ 2214216 w 10078676"/>
              <a:gd name="connsiteY444" fmla="*/ 23041 h 1806215"/>
              <a:gd name="connsiteX445" fmla="*/ 2247713 w 10078676"/>
              <a:gd name="connsiteY445" fmla="*/ 32042 h 1806215"/>
              <a:gd name="connsiteX446" fmla="*/ 2279769 w 10078676"/>
              <a:gd name="connsiteY446" fmla="*/ 44283 h 1806215"/>
              <a:gd name="connsiteX447" fmla="*/ 2311825 w 10078676"/>
              <a:gd name="connsiteY447" fmla="*/ 57963 h 1806215"/>
              <a:gd name="connsiteX448" fmla="*/ 2342440 w 10078676"/>
              <a:gd name="connsiteY448" fmla="*/ 73444 h 1806215"/>
              <a:gd name="connsiteX449" fmla="*/ 2372696 w 10078676"/>
              <a:gd name="connsiteY449" fmla="*/ 91445 h 1806215"/>
              <a:gd name="connsiteX450" fmla="*/ 2401870 w 10078676"/>
              <a:gd name="connsiteY450" fmla="*/ 109806 h 1806215"/>
              <a:gd name="connsiteX451" fmla="*/ 2429244 w 10078676"/>
              <a:gd name="connsiteY451" fmla="*/ 131047 h 1806215"/>
              <a:gd name="connsiteX452" fmla="*/ 2456617 w 10078676"/>
              <a:gd name="connsiteY452" fmla="*/ 154088 h 1806215"/>
              <a:gd name="connsiteX453" fmla="*/ 2483990 w 10078676"/>
              <a:gd name="connsiteY453" fmla="*/ 178570 h 1806215"/>
              <a:gd name="connsiteX454" fmla="*/ 2508482 w 10078676"/>
              <a:gd name="connsiteY454" fmla="*/ 205931 h 1806215"/>
              <a:gd name="connsiteX455" fmla="*/ 2534415 w 10078676"/>
              <a:gd name="connsiteY455" fmla="*/ 235093 h 1806215"/>
              <a:gd name="connsiteX456" fmla="*/ 2557467 w 10078676"/>
              <a:gd name="connsiteY456" fmla="*/ 263894 h 1806215"/>
              <a:gd name="connsiteX457" fmla="*/ 2578717 w 10078676"/>
              <a:gd name="connsiteY457" fmla="*/ 295936 h 1806215"/>
              <a:gd name="connsiteX458" fmla="*/ 2600328 w 10078676"/>
              <a:gd name="connsiteY458" fmla="*/ 329418 h 1806215"/>
              <a:gd name="connsiteX459" fmla="*/ 2618337 w 10078676"/>
              <a:gd name="connsiteY459" fmla="*/ 364699 h 1806215"/>
              <a:gd name="connsiteX460" fmla="*/ 2636706 w 10078676"/>
              <a:gd name="connsiteY460" fmla="*/ 399621 h 1806215"/>
              <a:gd name="connsiteX461" fmla="*/ 2651834 w 10078676"/>
              <a:gd name="connsiteY461" fmla="*/ 437783 h 1806215"/>
              <a:gd name="connsiteX462" fmla="*/ 2665881 w 10078676"/>
              <a:gd name="connsiteY462" fmla="*/ 477385 h 1806215"/>
              <a:gd name="connsiteX463" fmla="*/ 2679568 w 10078676"/>
              <a:gd name="connsiteY463" fmla="*/ 518788 h 1806215"/>
              <a:gd name="connsiteX464" fmla="*/ 2690013 w 10078676"/>
              <a:gd name="connsiteY464" fmla="*/ 561270 h 1806215"/>
              <a:gd name="connsiteX465" fmla="*/ 2700818 w 10078676"/>
              <a:gd name="connsiteY465" fmla="*/ 605552 h 1806215"/>
              <a:gd name="connsiteX466" fmla="*/ 2708382 w 10078676"/>
              <a:gd name="connsiteY466" fmla="*/ 651634 h 1806215"/>
              <a:gd name="connsiteX467" fmla="*/ 2715946 w 10078676"/>
              <a:gd name="connsiteY467" fmla="*/ 698797 h 1806215"/>
              <a:gd name="connsiteX468" fmla="*/ 2720628 w 10078676"/>
              <a:gd name="connsiteY468" fmla="*/ 747400 h 1806215"/>
              <a:gd name="connsiteX469" fmla="*/ 2725311 w 10078676"/>
              <a:gd name="connsiteY469" fmla="*/ 797802 h 1806215"/>
              <a:gd name="connsiteX470" fmla="*/ 2726751 w 10078676"/>
              <a:gd name="connsiteY470" fmla="*/ 849645 h 1806215"/>
              <a:gd name="connsiteX471" fmla="*/ 2728552 w 10078676"/>
              <a:gd name="connsiteY471" fmla="*/ 902928 h 1806215"/>
              <a:gd name="connsiteX472" fmla="*/ 2726751 w 10078676"/>
              <a:gd name="connsiteY472" fmla="*/ 956571 h 1806215"/>
              <a:gd name="connsiteX473" fmla="*/ 2723870 w 10078676"/>
              <a:gd name="connsiteY473" fmla="*/ 1009853 h 1806215"/>
              <a:gd name="connsiteX474" fmla="*/ 2720628 w 10078676"/>
              <a:gd name="connsiteY474" fmla="*/ 1060256 h 1806215"/>
              <a:gd name="connsiteX475" fmla="*/ 2714505 w 10078676"/>
              <a:gd name="connsiteY475" fmla="*/ 1110659 h 1806215"/>
              <a:gd name="connsiteX476" fmla="*/ 2706941 w 10078676"/>
              <a:gd name="connsiteY476" fmla="*/ 1157821 h 1806215"/>
              <a:gd name="connsiteX477" fmla="*/ 2699378 w 10078676"/>
              <a:gd name="connsiteY477" fmla="*/ 1205344 h 1806215"/>
              <a:gd name="connsiteX478" fmla="*/ 2688572 w 10078676"/>
              <a:gd name="connsiteY478" fmla="*/ 1249266 h 1806215"/>
              <a:gd name="connsiteX479" fmla="*/ 2676686 w 10078676"/>
              <a:gd name="connsiteY479" fmla="*/ 1293548 h 1806215"/>
              <a:gd name="connsiteX480" fmla="*/ 2662639 w 10078676"/>
              <a:gd name="connsiteY480" fmla="*/ 1334950 h 1806215"/>
              <a:gd name="connsiteX481" fmla="*/ 2647512 w 10078676"/>
              <a:gd name="connsiteY481" fmla="*/ 1375993 h 1806215"/>
              <a:gd name="connsiteX482" fmla="*/ 2630583 w 10078676"/>
              <a:gd name="connsiteY482" fmla="*/ 1415955 h 1806215"/>
              <a:gd name="connsiteX483" fmla="*/ 2612214 w 10078676"/>
              <a:gd name="connsiteY483" fmla="*/ 1452317 h 1806215"/>
              <a:gd name="connsiteX484" fmla="*/ 2592404 w 10078676"/>
              <a:gd name="connsiteY484" fmla="*/ 1489038 h 1806215"/>
              <a:gd name="connsiteX485" fmla="*/ 2571154 w 10078676"/>
              <a:gd name="connsiteY485" fmla="*/ 1523960 h 1806215"/>
              <a:gd name="connsiteX486" fmla="*/ 2546661 w 10078676"/>
              <a:gd name="connsiteY486" fmla="*/ 1556002 h 1806215"/>
              <a:gd name="connsiteX487" fmla="*/ 2522529 w 10078676"/>
              <a:gd name="connsiteY487" fmla="*/ 1588044 h 1806215"/>
              <a:gd name="connsiteX488" fmla="*/ 2499478 w 10078676"/>
              <a:gd name="connsiteY488" fmla="*/ 1613965 h 1806215"/>
              <a:gd name="connsiteX489" fmla="*/ 2474986 w 10078676"/>
              <a:gd name="connsiteY489" fmla="*/ 1639886 h 1806215"/>
              <a:gd name="connsiteX490" fmla="*/ 2450494 w 10078676"/>
              <a:gd name="connsiteY490" fmla="*/ 1662928 h 1806215"/>
              <a:gd name="connsiteX491" fmla="*/ 2424561 w 10078676"/>
              <a:gd name="connsiteY491" fmla="*/ 1684169 h 1806215"/>
              <a:gd name="connsiteX492" fmla="*/ 2397188 w 10078676"/>
              <a:gd name="connsiteY492" fmla="*/ 1702530 h 1806215"/>
              <a:gd name="connsiteX493" fmla="*/ 2369814 w 10078676"/>
              <a:gd name="connsiteY493" fmla="*/ 1720891 h 1806215"/>
              <a:gd name="connsiteX494" fmla="*/ 2340640 w 10078676"/>
              <a:gd name="connsiteY494" fmla="*/ 1737452 h 1806215"/>
              <a:gd name="connsiteX495" fmla="*/ 2310384 w 10078676"/>
              <a:gd name="connsiteY495" fmla="*/ 1751132 h 1806215"/>
              <a:gd name="connsiteX496" fmla="*/ 2279769 w 10078676"/>
              <a:gd name="connsiteY496" fmla="*/ 1765173 h 1806215"/>
              <a:gd name="connsiteX497" fmla="*/ 2247713 w 10078676"/>
              <a:gd name="connsiteY497" fmla="*/ 1775614 h 1806215"/>
              <a:gd name="connsiteX498" fmla="*/ 2214216 w 10078676"/>
              <a:gd name="connsiteY498" fmla="*/ 1784614 h 1806215"/>
              <a:gd name="connsiteX499" fmla="*/ 2180359 w 10078676"/>
              <a:gd name="connsiteY499" fmla="*/ 1792534 h 1806215"/>
              <a:gd name="connsiteX500" fmla="*/ 2145422 w 10078676"/>
              <a:gd name="connsiteY500" fmla="*/ 1798655 h 1806215"/>
              <a:gd name="connsiteX501" fmla="*/ 2108684 w 10078676"/>
              <a:gd name="connsiteY501" fmla="*/ 1802975 h 1806215"/>
              <a:gd name="connsiteX502" fmla="*/ 2072306 w 10078676"/>
              <a:gd name="connsiteY502" fmla="*/ 1804775 h 1806215"/>
              <a:gd name="connsiteX503" fmla="*/ 2034127 w 10078676"/>
              <a:gd name="connsiteY503" fmla="*/ 1806215 h 1806215"/>
              <a:gd name="connsiteX504" fmla="*/ 1995948 w 10078676"/>
              <a:gd name="connsiteY504" fmla="*/ 1804775 h 1806215"/>
              <a:gd name="connsiteX505" fmla="*/ 1957769 w 10078676"/>
              <a:gd name="connsiteY505" fmla="*/ 1802975 h 1806215"/>
              <a:gd name="connsiteX506" fmla="*/ 1921031 w 10078676"/>
              <a:gd name="connsiteY506" fmla="*/ 1798655 h 1806215"/>
              <a:gd name="connsiteX507" fmla="*/ 1886093 w 10078676"/>
              <a:gd name="connsiteY507" fmla="*/ 1792534 h 1806215"/>
              <a:gd name="connsiteX508" fmla="*/ 1852237 w 10078676"/>
              <a:gd name="connsiteY508" fmla="*/ 1784614 h 1806215"/>
              <a:gd name="connsiteX509" fmla="*/ 1818740 w 10078676"/>
              <a:gd name="connsiteY509" fmla="*/ 1775614 h 1806215"/>
              <a:gd name="connsiteX510" fmla="*/ 1786684 w 10078676"/>
              <a:gd name="connsiteY510" fmla="*/ 1765173 h 1806215"/>
              <a:gd name="connsiteX511" fmla="*/ 1754628 w 10078676"/>
              <a:gd name="connsiteY511" fmla="*/ 1752932 h 1806215"/>
              <a:gd name="connsiteX512" fmla="*/ 1725814 w 10078676"/>
              <a:gd name="connsiteY512" fmla="*/ 1737452 h 1806215"/>
              <a:gd name="connsiteX513" fmla="*/ 1697000 w 10078676"/>
              <a:gd name="connsiteY513" fmla="*/ 1722331 h 1806215"/>
              <a:gd name="connsiteX514" fmla="*/ 1667825 w 10078676"/>
              <a:gd name="connsiteY514" fmla="*/ 1703970 h 1806215"/>
              <a:gd name="connsiteX515" fmla="*/ 1640452 w 10078676"/>
              <a:gd name="connsiteY515" fmla="*/ 1684169 h 1806215"/>
              <a:gd name="connsiteX516" fmla="*/ 1614159 w 10078676"/>
              <a:gd name="connsiteY516" fmla="*/ 1664368 h 1806215"/>
              <a:gd name="connsiteX517" fmla="*/ 1590027 w 10078676"/>
              <a:gd name="connsiteY517" fmla="*/ 1641326 h 1806215"/>
              <a:gd name="connsiteX518" fmla="*/ 1565534 w 10078676"/>
              <a:gd name="connsiteY518" fmla="*/ 1617205 h 1806215"/>
              <a:gd name="connsiteX519" fmla="*/ 1542843 w 10078676"/>
              <a:gd name="connsiteY519" fmla="*/ 1591284 h 1806215"/>
              <a:gd name="connsiteX520" fmla="*/ 1518351 w 10078676"/>
              <a:gd name="connsiteY520" fmla="*/ 1559242 h 1806215"/>
              <a:gd name="connsiteX521" fmla="*/ 1495300 w 10078676"/>
              <a:gd name="connsiteY521" fmla="*/ 1525400 h 1806215"/>
              <a:gd name="connsiteX522" fmla="*/ 1472608 w 10078676"/>
              <a:gd name="connsiteY522" fmla="*/ 1491919 h 1806215"/>
              <a:gd name="connsiteX523" fmla="*/ 1452438 w 10078676"/>
              <a:gd name="connsiteY523" fmla="*/ 1455197 h 1806215"/>
              <a:gd name="connsiteX524" fmla="*/ 1434069 w 10078676"/>
              <a:gd name="connsiteY524" fmla="*/ 1418835 h 1806215"/>
              <a:gd name="connsiteX525" fmla="*/ 1417501 w 10078676"/>
              <a:gd name="connsiteY525" fmla="*/ 1379233 h 1806215"/>
              <a:gd name="connsiteX526" fmla="*/ 1402373 w 10078676"/>
              <a:gd name="connsiteY526" fmla="*/ 1339271 h 1806215"/>
              <a:gd name="connsiteX527" fmla="*/ 1388687 w 10078676"/>
              <a:gd name="connsiteY527" fmla="*/ 1298228 h 1806215"/>
              <a:gd name="connsiteX528" fmla="*/ 1376441 w 10078676"/>
              <a:gd name="connsiteY528" fmla="*/ 1255386 h 1806215"/>
              <a:gd name="connsiteX529" fmla="*/ 1367076 w 10078676"/>
              <a:gd name="connsiteY529" fmla="*/ 1209664 h 1806215"/>
              <a:gd name="connsiteX530" fmla="*/ 1358072 w 10078676"/>
              <a:gd name="connsiteY530" fmla="*/ 1163941 h 1806215"/>
              <a:gd name="connsiteX531" fmla="*/ 1350508 w 10078676"/>
              <a:gd name="connsiteY531" fmla="*/ 1116779 h 1806215"/>
              <a:gd name="connsiteX532" fmla="*/ 1344385 w 10078676"/>
              <a:gd name="connsiteY532" fmla="*/ 1067816 h 1806215"/>
              <a:gd name="connsiteX533" fmla="*/ 1341143 w 10078676"/>
              <a:gd name="connsiteY533" fmla="*/ 1017414 h 1806215"/>
              <a:gd name="connsiteX534" fmla="*/ 1338262 w 10078676"/>
              <a:gd name="connsiteY534" fmla="*/ 967371 h 1806215"/>
              <a:gd name="connsiteX535" fmla="*/ 1338262 w 10078676"/>
              <a:gd name="connsiteY535" fmla="*/ 913728 h 1806215"/>
              <a:gd name="connsiteX536" fmla="*/ 1339702 w 10078676"/>
              <a:gd name="connsiteY536" fmla="*/ 837404 h 1806215"/>
              <a:gd name="connsiteX537" fmla="*/ 1342584 w 10078676"/>
              <a:gd name="connsiteY537" fmla="*/ 764320 h 1806215"/>
              <a:gd name="connsiteX538" fmla="*/ 1350508 w 10078676"/>
              <a:gd name="connsiteY538" fmla="*/ 694117 h 1806215"/>
              <a:gd name="connsiteX539" fmla="*/ 1360953 w 10078676"/>
              <a:gd name="connsiteY539" fmla="*/ 628593 h 1806215"/>
              <a:gd name="connsiteX540" fmla="*/ 1373199 w 10078676"/>
              <a:gd name="connsiteY540" fmla="*/ 565950 h 1806215"/>
              <a:gd name="connsiteX541" fmla="*/ 1381123 w 10078676"/>
              <a:gd name="connsiteY541" fmla="*/ 537148 h 1806215"/>
              <a:gd name="connsiteX542" fmla="*/ 1390127 w 10078676"/>
              <a:gd name="connsiteY542" fmla="*/ 506547 h 1806215"/>
              <a:gd name="connsiteX543" fmla="*/ 1399132 w 10078676"/>
              <a:gd name="connsiteY543" fmla="*/ 479185 h 1806215"/>
              <a:gd name="connsiteX544" fmla="*/ 1408136 w 10078676"/>
              <a:gd name="connsiteY544" fmla="*/ 451464 h 1806215"/>
              <a:gd name="connsiteX545" fmla="*/ 1418942 w 10078676"/>
              <a:gd name="connsiteY545" fmla="*/ 425543 h 1806215"/>
              <a:gd name="connsiteX546" fmla="*/ 1429747 w 10078676"/>
              <a:gd name="connsiteY546" fmla="*/ 399621 h 1806215"/>
              <a:gd name="connsiteX547" fmla="*/ 1454239 w 10078676"/>
              <a:gd name="connsiteY547" fmla="*/ 351019 h 1806215"/>
              <a:gd name="connsiteX548" fmla="*/ 1480172 w 10078676"/>
              <a:gd name="connsiteY548" fmla="*/ 305296 h 1806215"/>
              <a:gd name="connsiteX549" fmla="*/ 1507546 w 10078676"/>
              <a:gd name="connsiteY549" fmla="*/ 262454 h 1806215"/>
              <a:gd name="connsiteX550" fmla="*/ 1536360 w 10078676"/>
              <a:gd name="connsiteY550" fmla="*/ 222852 h 1806215"/>
              <a:gd name="connsiteX551" fmla="*/ 1566975 w 10078676"/>
              <a:gd name="connsiteY551" fmla="*/ 187570 h 1806215"/>
              <a:gd name="connsiteX552" fmla="*/ 1600832 w 10078676"/>
              <a:gd name="connsiteY552" fmla="*/ 154088 h 1806215"/>
              <a:gd name="connsiteX553" fmla="*/ 1635769 w 10078676"/>
              <a:gd name="connsiteY553" fmla="*/ 125287 h 1806215"/>
              <a:gd name="connsiteX554" fmla="*/ 1671067 w 10078676"/>
              <a:gd name="connsiteY554" fmla="*/ 97565 h 1806215"/>
              <a:gd name="connsiteX555" fmla="*/ 1690516 w 10078676"/>
              <a:gd name="connsiteY555" fmla="*/ 86765 h 1806215"/>
              <a:gd name="connsiteX556" fmla="*/ 1708886 w 10078676"/>
              <a:gd name="connsiteY556" fmla="*/ 74884 h 1806215"/>
              <a:gd name="connsiteX557" fmla="*/ 1750306 w 10078676"/>
              <a:gd name="connsiteY557" fmla="*/ 55083 h 1806215"/>
              <a:gd name="connsiteX558" fmla="*/ 1791367 w 10078676"/>
              <a:gd name="connsiteY558" fmla="*/ 38162 h 1806215"/>
              <a:gd name="connsiteX559" fmla="*/ 1835669 w 10078676"/>
              <a:gd name="connsiteY559" fmla="*/ 24482 h 1806215"/>
              <a:gd name="connsiteX560" fmla="*/ 1882852 w 10078676"/>
              <a:gd name="connsiteY560" fmla="*/ 13681 h 1806215"/>
              <a:gd name="connsiteX561" fmla="*/ 1930395 w 10078676"/>
              <a:gd name="connsiteY561" fmla="*/ 6121 h 1806215"/>
              <a:gd name="connsiteX562" fmla="*/ 1980460 w 10078676"/>
              <a:gd name="connsiteY562" fmla="*/ 1440 h 1806215"/>
              <a:gd name="connsiteX563" fmla="*/ 636128 w 10078676"/>
              <a:gd name="connsiteY563" fmla="*/ 0 h 1806215"/>
              <a:gd name="connsiteX564" fmla="*/ 672488 w 10078676"/>
              <a:gd name="connsiteY564" fmla="*/ 0 h 1806215"/>
              <a:gd name="connsiteX565" fmla="*/ 703088 w 10078676"/>
              <a:gd name="connsiteY565" fmla="*/ 0 h 1806215"/>
              <a:gd name="connsiteX566" fmla="*/ 732249 w 10078676"/>
              <a:gd name="connsiteY566" fmla="*/ 1440 h 1806215"/>
              <a:gd name="connsiteX567" fmla="*/ 761049 w 10078676"/>
              <a:gd name="connsiteY567" fmla="*/ 4680 h 1806215"/>
              <a:gd name="connsiteX568" fmla="*/ 788409 w 10078676"/>
              <a:gd name="connsiteY568" fmla="*/ 9001 h 1806215"/>
              <a:gd name="connsiteX569" fmla="*/ 816130 w 10078676"/>
              <a:gd name="connsiteY569" fmla="*/ 15481 h 1806215"/>
              <a:gd name="connsiteX570" fmla="*/ 842050 w 10078676"/>
              <a:gd name="connsiteY570" fmla="*/ 23041 h 1806215"/>
              <a:gd name="connsiteX571" fmla="*/ 869410 w 10078676"/>
              <a:gd name="connsiteY571" fmla="*/ 30602 h 1806215"/>
              <a:gd name="connsiteX572" fmla="*/ 893891 w 10078676"/>
              <a:gd name="connsiteY572" fmla="*/ 41402 h 1806215"/>
              <a:gd name="connsiteX573" fmla="*/ 919811 w 10078676"/>
              <a:gd name="connsiteY573" fmla="*/ 51843 h 1806215"/>
              <a:gd name="connsiteX574" fmla="*/ 943931 w 10078676"/>
              <a:gd name="connsiteY574" fmla="*/ 64084 h 1806215"/>
              <a:gd name="connsiteX575" fmla="*/ 966972 w 10078676"/>
              <a:gd name="connsiteY575" fmla="*/ 77764 h 1806215"/>
              <a:gd name="connsiteX576" fmla="*/ 990012 w 10078676"/>
              <a:gd name="connsiteY576" fmla="*/ 91445 h 1806215"/>
              <a:gd name="connsiteX577" fmla="*/ 1012692 w 10078676"/>
              <a:gd name="connsiteY577" fmla="*/ 108366 h 1806215"/>
              <a:gd name="connsiteX578" fmla="*/ 1034292 w 10078676"/>
              <a:gd name="connsiteY578" fmla="*/ 125287 h 1806215"/>
              <a:gd name="connsiteX579" fmla="*/ 1055533 w 10078676"/>
              <a:gd name="connsiteY579" fmla="*/ 143648 h 1806215"/>
              <a:gd name="connsiteX580" fmla="*/ 1076773 w 10078676"/>
              <a:gd name="connsiteY580" fmla="*/ 163449 h 1806215"/>
              <a:gd name="connsiteX581" fmla="*/ 1090453 w 10078676"/>
              <a:gd name="connsiteY581" fmla="*/ 178570 h 1806215"/>
              <a:gd name="connsiteX582" fmla="*/ 1104133 w 10078676"/>
              <a:gd name="connsiteY582" fmla="*/ 195491 h 1806215"/>
              <a:gd name="connsiteX583" fmla="*/ 1118174 w 10078676"/>
              <a:gd name="connsiteY583" fmla="*/ 212051 h 1806215"/>
              <a:gd name="connsiteX584" fmla="*/ 1130054 w 10078676"/>
              <a:gd name="connsiteY584" fmla="*/ 228972 h 1806215"/>
              <a:gd name="connsiteX585" fmla="*/ 1154534 w 10078676"/>
              <a:gd name="connsiteY585" fmla="*/ 266774 h 1806215"/>
              <a:gd name="connsiteX586" fmla="*/ 1176134 w 10078676"/>
              <a:gd name="connsiteY586" fmla="*/ 309617 h 1806215"/>
              <a:gd name="connsiteX587" fmla="*/ 1197374 w 10078676"/>
              <a:gd name="connsiteY587" fmla="*/ 353899 h 1806215"/>
              <a:gd name="connsiteX588" fmla="*/ 1213934 w 10078676"/>
              <a:gd name="connsiteY588" fmla="*/ 402861 h 1806215"/>
              <a:gd name="connsiteX589" fmla="*/ 1230855 w 10078676"/>
              <a:gd name="connsiteY589" fmla="*/ 454704 h 1806215"/>
              <a:gd name="connsiteX590" fmla="*/ 1246335 w 10078676"/>
              <a:gd name="connsiteY590" fmla="*/ 511227 h 1806215"/>
              <a:gd name="connsiteX591" fmla="*/ 959411 w 10078676"/>
              <a:gd name="connsiteY591" fmla="*/ 593311 h 1806215"/>
              <a:gd name="connsiteX592" fmla="*/ 951851 w 10078676"/>
              <a:gd name="connsiteY592" fmla="*/ 559830 h 1806215"/>
              <a:gd name="connsiteX593" fmla="*/ 942491 w 10078676"/>
              <a:gd name="connsiteY593" fmla="*/ 527788 h 1806215"/>
              <a:gd name="connsiteX594" fmla="*/ 932051 w 10078676"/>
              <a:gd name="connsiteY594" fmla="*/ 497546 h 1806215"/>
              <a:gd name="connsiteX595" fmla="*/ 918011 w 10078676"/>
              <a:gd name="connsiteY595" fmla="*/ 468385 h 1806215"/>
              <a:gd name="connsiteX596" fmla="*/ 904331 w 10078676"/>
              <a:gd name="connsiteY596" fmla="*/ 442464 h 1806215"/>
              <a:gd name="connsiteX597" fmla="*/ 887771 w 10078676"/>
              <a:gd name="connsiteY597" fmla="*/ 417982 h 1806215"/>
              <a:gd name="connsiteX598" fmla="*/ 869410 w 10078676"/>
              <a:gd name="connsiteY598" fmla="*/ 396741 h 1806215"/>
              <a:gd name="connsiteX599" fmla="*/ 851050 w 10078676"/>
              <a:gd name="connsiteY599" fmla="*/ 376940 h 1806215"/>
              <a:gd name="connsiteX600" fmla="*/ 829810 w 10078676"/>
              <a:gd name="connsiteY600" fmla="*/ 358579 h 1806215"/>
              <a:gd name="connsiteX601" fmla="*/ 808210 w 10078676"/>
              <a:gd name="connsiteY601" fmla="*/ 343458 h 1806215"/>
              <a:gd name="connsiteX602" fmla="*/ 785529 w 10078676"/>
              <a:gd name="connsiteY602" fmla="*/ 331218 h 1806215"/>
              <a:gd name="connsiteX603" fmla="*/ 761049 w 10078676"/>
              <a:gd name="connsiteY603" fmla="*/ 320417 h 1806215"/>
              <a:gd name="connsiteX604" fmla="*/ 736569 w 10078676"/>
              <a:gd name="connsiteY604" fmla="*/ 311057 h 1806215"/>
              <a:gd name="connsiteX605" fmla="*/ 711008 w 10078676"/>
              <a:gd name="connsiteY605" fmla="*/ 305296 h 1806215"/>
              <a:gd name="connsiteX606" fmla="*/ 684728 w 10078676"/>
              <a:gd name="connsiteY606" fmla="*/ 302056 h 1806215"/>
              <a:gd name="connsiteX607" fmla="*/ 657368 w 10078676"/>
              <a:gd name="connsiteY607" fmla="*/ 300616 h 1806215"/>
              <a:gd name="connsiteX608" fmla="*/ 637568 w 10078676"/>
              <a:gd name="connsiteY608" fmla="*/ 302056 h 1806215"/>
              <a:gd name="connsiteX609" fmla="*/ 619207 w 10078676"/>
              <a:gd name="connsiteY609" fmla="*/ 303496 h 1806215"/>
              <a:gd name="connsiteX610" fmla="*/ 599407 w 10078676"/>
              <a:gd name="connsiteY610" fmla="*/ 305296 h 1806215"/>
              <a:gd name="connsiteX611" fmla="*/ 581047 w 10078676"/>
              <a:gd name="connsiteY611" fmla="*/ 309617 h 1806215"/>
              <a:gd name="connsiteX612" fmla="*/ 564487 w 10078676"/>
              <a:gd name="connsiteY612" fmla="*/ 314297 h 1806215"/>
              <a:gd name="connsiteX613" fmla="*/ 546127 w 10078676"/>
              <a:gd name="connsiteY613" fmla="*/ 320417 h 1806215"/>
              <a:gd name="connsiteX614" fmla="*/ 529206 w 10078676"/>
              <a:gd name="connsiteY614" fmla="*/ 327977 h 1806215"/>
              <a:gd name="connsiteX615" fmla="*/ 514086 w 10078676"/>
              <a:gd name="connsiteY615" fmla="*/ 335538 h 1806215"/>
              <a:gd name="connsiteX616" fmla="*/ 497166 w 10078676"/>
              <a:gd name="connsiteY616" fmla="*/ 344898 h 1806215"/>
              <a:gd name="connsiteX617" fmla="*/ 482046 w 10078676"/>
              <a:gd name="connsiteY617" fmla="*/ 355339 h 1806215"/>
              <a:gd name="connsiteX618" fmla="*/ 466566 w 10078676"/>
              <a:gd name="connsiteY618" fmla="*/ 366139 h 1806215"/>
              <a:gd name="connsiteX619" fmla="*/ 452885 w 10078676"/>
              <a:gd name="connsiteY619" fmla="*/ 378380 h 1806215"/>
              <a:gd name="connsiteX620" fmla="*/ 437765 w 10078676"/>
              <a:gd name="connsiteY620" fmla="*/ 392061 h 1806215"/>
              <a:gd name="connsiteX621" fmla="*/ 424085 w 10078676"/>
              <a:gd name="connsiteY621" fmla="*/ 407182 h 1806215"/>
              <a:gd name="connsiteX622" fmla="*/ 411845 w 10078676"/>
              <a:gd name="connsiteY622" fmla="*/ 422662 h 1806215"/>
              <a:gd name="connsiteX623" fmla="*/ 398165 w 10078676"/>
              <a:gd name="connsiteY623" fmla="*/ 439223 h 1806215"/>
              <a:gd name="connsiteX624" fmla="*/ 385925 w 10078676"/>
              <a:gd name="connsiteY624" fmla="*/ 457584 h 1806215"/>
              <a:gd name="connsiteX625" fmla="*/ 375124 w 10078676"/>
              <a:gd name="connsiteY625" fmla="*/ 475945 h 1806215"/>
              <a:gd name="connsiteX626" fmla="*/ 364324 w 10078676"/>
              <a:gd name="connsiteY626" fmla="*/ 497546 h 1806215"/>
              <a:gd name="connsiteX627" fmla="*/ 355324 w 10078676"/>
              <a:gd name="connsiteY627" fmla="*/ 520228 h 1806215"/>
              <a:gd name="connsiteX628" fmla="*/ 346324 w 10078676"/>
              <a:gd name="connsiteY628" fmla="*/ 542909 h 1806215"/>
              <a:gd name="connsiteX629" fmla="*/ 336964 w 10078676"/>
              <a:gd name="connsiteY629" fmla="*/ 567390 h 1806215"/>
              <a:gd name="connsiteX630" fmla="*/ 329404 w 10078676"/>
              <a:gd name="connsiteY630" fmla="*/ 595112 h 1806215"/>
              <a:gd name="connsiteX631" fmla="*/ 323284 w 10078676"/>
              <a:gd name="connsiteY631" fmla="*/ 622473 h 1806215"/>
              <a:gd name="connsiteX632" fmla="*/ 317164 w 10078676"/>
              <a:gd name="connsiteY632" fmla="*/ 651634 h 1806215"/>
              <a:gd name="connsiteX633" fmla="*/ 312484 w 10078676"/>
              <a:gd name="connsiteY633" fmla="*/ 681876 h 1806215"/>
              <a:gd name="connsiteX634" fmla="*/ 308164 w 10078676"/>
              <a:gd name="connsiteY634" fmla="*/ 713918 h 1806215"/>
              <a:gd name="connsiteX635" fmla="*/ 304924 w 10078676"/>
              <a:gd name="connsiteY635" fmla="*/ 747400 h 1806215"/>
              <a:gd name="connsiteX636" fmla="*/ 300604 w 10078676"/>
              <a:gd name="connsiteY636" fmla="*/ 819403 h 1806215"/>
              <a:gd name="connsiteX637" fmla="*/ 298804 w 10078676"/>
              <a:gd name="connsiteY637" fmla="*/ 895367 h 1806215"/>
              <a:gd name="connsiteX638" fmla="*/ 300604 w 10078676"/>
              <a:gd name="connsiteY638" fmla="*/ 974931 h 1806215"/>
              <a:gd name="connsiteX639" fmla="*/ 304924 w 10078676"/>
              <a:gd name="connsiteY639" fmla="*/ 1049455 h 1806215"/>
              <a:gd name="connsiteX640" fmla="*/ 308164 w 10078676"/>
              <a:gd name="connsiteY640" fmla="*/ 1082937 h 1806215"/>
              <a:gd name="connsiteX641" fmla="*/ 312484 w 10078676"/>
              <a:gd name="connsiteY641" fmla="*/ 1116779 h 1806215"/>
              <a:gd name="connsiteX642" fmla="*/ 317164 w 10078676"/>
              <a:gd name="connsiteY642" fmla="*/ 1148821 h 1806215"/>
              <a:gd name="connsiteX643" fmla="*/ 323284 w 10078676"/>
              <a:gd name="connsiteY643" fmla="*/ 1177622 h 1806215"/>
              <a:gd name="connsiteX644" fmla="*/ 329404 w 10078676"/>
              <a:gd name="connsiteY644" fmla="*/ 1206784 h 1806215"/>
              <a:gd name="connsiteX645" fmla="*/ 336964 w 10078676"/>
              <a:gd name="connsiteY645" fmla="*/ 1234145 h 1806215"/>
              <a:gd name="connsiteX646" fmla="*/ 344884 w 10078676"/>
              <a:gd name="connsiteY646" fmla="*/ 1260066 h 1806215"/>
              <a:gd name="connsiteX647" fmla="*/ 353884 w 10078676"/>
              <a:gd name="connsiteY647" fmla="*/ 1283108 h 1806215"/>
              <a:gd name="connsiteX648" fmla="*/ 362884 w 10078676"/>
              <a:gd name="connsiteY648" fmla="*/ 1305789 h 1806215"/>
              <a:gd name="connsiteX649" fmla="*/ 373684 w 10078676"/>
              <a:gd name="connsiteY649" fmla="*/ 1327390 h 1806215"/>
              <a:gd name="connsiteX650" fmla="*/ 384485 w 10078676"/>
              <a:gd name="connsiteY650" fmla="*/ 1347191 h 1806215"/>
              <a:gd name="connsiteX651" fmla="*/ 396365 w 10078676"/>
              <a:gd name="connsiteY651" fmla="*/ 1365192 h 1806215"/>
              <a:gd name="connsiteX652" fmla="*/ 408605 w 10078676"/>
              <a:gd name="connsiteY652" fmla="*/ 1382113 h 1806215"/>
              <a:gd name="connsiteX653" fmla="*/ 421205 w 10078676"/>
              <a:gd name="connsiteY653" fmla="*/ 1397594 h 1806215"/>
              <a:gd name="connsiteX654" fmla="*/ 434525 w 10078676"/>
              <a:gd name="connsiteY654" fmla="*/ 1412714 h 1806215"/>
              <a:gd name="connsiteX655" fmla="*/ 448205 w 10078676"/>
              <a:gd name="connsiteY655" fmla="*/ 1426395 h 1806215"/>
              <a:gd name="connsiteX656" fmla="*/ 462246 w 10078676"/>
              <a:gd name="connsiteY656" fmla="*/ 1438636 h 1806215"/>
              <a:gd name="connsiteX657" fmla="*/ 477366 w 10078676"/>
              <a:gd name="connsiteY657" fmla="*/ 1450876 h 1806215"/>
              <a:gd name="connsiteX658" fmla="*/ 492486 w 10078676"/>
              <a:gd name="connsiteY658" fmla="*/ 1459877 h 1806215"/>
              <a:gd name="connsiteX659" fmla="*/ 507966 w 10078676"/>
              <a:gd name="connsiteY659" fmla="*/ 1468877 h 1806215"/>
              <a:gd name="connsiteX660" fmla="*/ 524526 w 10078676"/>
              <a:gd name="connsiteY660" fmla="*/ 1478238 h 1806215"/>
              <a:gd name="connsiteX661" fmla="*/ 541446 w 10078676"/>
              <a:gd name="connsiteY661" fmla="*/ 1484358 h 1806215"/>
              <a:gd name="connsiteX662" fmla="*/ 558007 w 10078676"/>
              <a:gd name="connsiteY662" fmla="*/ 1490479 h 1806215"/>
              <a:gd name="connsiteX663" fmla="*/ 574927 w 10078676"/>
              <a:gd name="connsiteY663" fmla="*/ 1496599 h 1806215"/>
              <a:gd name="connsiteX664" fmla="*/ 593287 w 10078676"/>
              <a:gd name="connsiteY664" fmla="*/ 1499479 h 1806215"/>
              <a:gd name="connsiteX665" fmla="*/ 611647 w 10078676"/>
              <a:gd name="connsiteY665" fmla="*/ 1502719 h 1806215"/>
              <a:gd name="connsiteX666" fmla="*/ 630007 w 10078676"/>
              <a:gd name="connsiteY666" fmla="*/ 1504159 h 1806215"/>
              <a:gd name="connsiteX667" fmla="*/ 649808 w 10078676"/>
              <a:gd name="connsiteY667" fmla="*/ 1504159 h 1806215"/>
              <a:gd name="connsiteX668" fmla="*/ 677168 w 10078676"/>
              <a:gd name="connsiteY668" fmla="*/ 1502719 h 1806215"/>
              <a:gd name="connsiteX669" fmla="*/ 704528 w 10078676"/>
              <a:gd name="connsiteY669" fmla="*/ 1499479 h 1806215"/>
              <a:gd name="connsiteX670" fmla="*/ 730449 w 10078676"/>
              <a:gd name="connsiteY670" fmla="*/ 1491919 h 1806215"/>
              <a:gd name="connsiteX671" fmla="*/ 756369 w 10078676"/>
              <a:gd name="connsiteY671" fmla="*/ 1482918 h 1806215"/>
              <a:gd name="connsiteX672" fmla="*/ 780849 w 10078676"/>
              <a:gd name="connsiteY672" fmla="*/ 1470678 h 1806215"/>
              <a:gd name="connsiteX673" fmla="*/ 803890 w 10078676"/>
              <a:gd name="connsiteY673" fmla="*/ 1455197 h 1806215"/>
              <a:gd name="connsiteX674" fmla="*/ 826570 w 10078676"/>
              <a:gd name="connsiteY674" fmla="*/ 1437196 h 1806215"/>
              <a:gd name="connsiteX675" fmla="*/ 847810 w 10078676"/>
              <a:gd name="connsiteY675" fmla="*/ 1415955 h 1806215"/>
              <a:gd name="connsiteX676" fmla="*/ 867970 w 10078676"/>
              <a:gd name="connsiteY676" fmla="*/ 1392913 h 1806215"/>
              <a:gd name="connsiteX677" fmla="*/ 886331 w 10078676"/>
              <a:gd name="connsiteY677" fmla="*/ 1365192 h 1806215"/>
              <a:gd name="connsiteX678" fmla="*/ 902891 w 10078676"/>
              <a:gd name="connsiteY678" fmla="*/ 1334950 h 1806215"/>
              <a:gd name="connsiteX679" fmla="*/ 919811 w 10078676"/>
              <a:gd name="connsiteY679" fmla="*/ 1301469 h 1806215"/>
              <a:gd name="connsiteX680" fmla="*/ 933491 w 10078676"/>
              <a:gd name="connsiteY680" fmla="*/ 1264747 h 1806215"/>
              <a:gd name="connsiteX681" fmla="*/ 947171 w 10078676"/>
              <a:gd name="connsiteY681" fmla="*/ 1223345 h 1806215"/>
              <a:gd name="connsiteX682" fmla="*/ 957611 w 10078676"/>
              <a:gd name="connsiteY682" fmla="*/ 1180862 h 1806215"/>
              <a:gd name="connsiteX683" fmla="*/ 968411 w 10078676"/>
              <a:gd name="connsiteY683" fmla="*/ 1133340 h 1806215"/>
              <a:gd name="connsiteX684" fmla="*/ 1247415 w 10078676"/>
              <a:gd name="connsiteY684" fmla="*/ 1241705 h 1806215"/>
              <a:gd name="connsiteX685" fmla="*/ 1239855 w 10078676"/>
              <a:gd name="connsiteY685" fmla="*/ 1278427 h 1806215"/>
              <a:gd name="connsiteX686" fmla="*/ 1230855 w 10078676"/>
              <a:gd name="connsiteY686" fmla="*/ 1313349 h 1806215"/>
              <a:gd name="connsiteX687" fmla="*/ 1220054 w 10078676"/>
              <a:gd name="connsiteY687" fmla="*/ 1347191 h 1806215"/>
              <a:gd name="connsiteX688" fmla="*/ 1209614 w 10078676"/>
              <a:gd name="connsiteY688" fmla="*/ 1379233 h 1806215"/>
              <a:gd name="connsiteX689" fmla="*/ 1198814 w 10078676"/>
              <a:gd name="connsiteY689" fmla="*/ 1409474 h 1806215"/>
              <a:gd name="connsiteX690" fmla="*/ 1186574 w 10078676"/>
              <a:gd name="connsiteY690" fmla="*/ 1440076 h 1806215"/>
              <a:gd name="connsiteX691" fmla="*/ 1174334 w 10078676"/>
              <a:gd name="connsiteY691" fmla="*/ 1468877 h 1806215"/>
              <a:gd name="connsiteX692" fmla="*/ 1160654 w 10078676"/>
              <a:gd name="connsiteY692" fmla="*/ 1496599 h 1806215"/>
              <a:gd name="connsiteX693" fmla="*/ 1146974 w 10078676"/>
              <a:gd name="connsiteY693" fmla="*/ 1522520 h 1806215"/>
              <a:gd name="connsiteX694" fmla="*/ 1131854 w 10078676"/>
              <a:gd name="connsiteY694" fmla="*/ 1547002 h 1806215"/>
              <a:gd name="connsiteX695" fmla="*/ 1116373 w 10078676"/>
              <a:gd name="connsiteY695" fmla="*/ 1571123 h 1806215"/>
              <a:gd name="connsiteX696" fmla="*/ 1101253 w 10078676"/>
              <a:gd name="connsiteY696" fmla="*/ 1594164 h 1806215"/>
              <a:gd name="connsiteX697" fmla="*/ 1084333 w 10078676"/>
              <a:gd name="connsiteY697" fmla="*/ 1613965 h 1806215"/>
              <a:gd name="connsiteX698" fmla="*/ 1066333 w 10078676"/>
              <a:gd name="connsiteY698" fmla="*/ 1635206 h 1806215"/>
              <a:gd name="connsiteX699" fmla="*/ 1049413 w 10078676"/>
              <a:gd name="connsiteY699" fmla="*/ 1653567 h 1806215"/>
              <a:gd name="connsiteX700" fmla="*/ 1029612 w 10078676"/>
              <a:gd name="connsiteY700" fmla="*/ 1670488 h 1806215"/>
              <a:gd name="connsiteX701" fmla="*/ 1011252 w 10078676"/>
              <a:gd name="connsiteY701" fmla="*/ 1687409 h 1806215"/>
              <a:gd name="connsiteX702" fmla="*/ 991452 w 10078676"/>
              <a:gd name="connsiteY702" fmla="*/ 1702530 h 1806215"/>
              <a:gd name="connsiteX703" fmla="*/ 969852 w 10078676"/>
              <a:gd name="connsiteY703" fmla="*/ 1716210 h 1806215"/>
              <a:gd name="connsiteX704" fmla="*/ 948611 w 10078676"/>
              <a:gd name="connsiteY704" fmla="*/ 1729891 h 1806215"/>
              <a:gd name="connsiteX705" fmla="*/ 927371 w 10078676"/>
              <a:gd name="connsiteY705" fmla="*/ 1742132 h 1806215"/>
              <a:gd name="connsiteX706" fmla="*/ 906131 w 10078676"/>
              <a:gd name="connsiteY706" fmla="*/ 1752932 h 1806215"/>
              <a:gd name="connsiteX707" fmla="*/ 883091 w 10078676"/>
              <a:gd name="connsiteY707" fmla="*/ 1763373 h 1806215"/>
              <a:gd name="connsiteX708" fmla="*/ 860050 w 10078676"/>
              <a:gd name="connsiteY708" fmla="*/ 1772733 h 1806215"/>
              <a:gd name="connsiteX709" fmla="*/ 835930 w 10078676"/>
              <a:gd name="connsiteY709" fmla="*/ 1780294 h 1806215"/>
              <a:gd name="connsiteX710" fmla="*/ 811450 w 10078676"/>
              <a:gd name="connsiteY710" fmla="*/ 1787854 h 1806215"/>
              <a:gd name="connsiteX711" fmla="*/ 786969 w 10078676"/>
              <a:gd name="connsiteY711" fmla="*/ 1792534 h 1806215"/>
              <a:gd name="connsiteX712" fmla="*/ 761049 w 10078676"/>
              <a:gd name="connsiteY712" fmla="*/ 1797215 h 1806215"/>
              <a:gd name="connsiteX713" fmla="*/ 735129 w 10078676"/>
              <a:gd name="connsiteY713" fmla="*/ 1801895 h 1806215"/>
              <a:gd name="connsiteX714" fmla="*/ 709209 w 10078676"/>
              <a:gd name="connsiteY714" fmla="*/ 1804775 h 1806215"/>
              <a:gd name="connsiteX715" fmla="*/ 681848 w 10078676"/>
              <a:gd name="connsiteY715" fmla="*/ 1806215 h 1806215"/>
              <a:gd name="connsiteX716" fmla="*/ 654128 w 10078676"/>
              <a:gd name="connsiteY716" fmla="*/ 1806215 h 1806215"/>
              <a:gd name="connsiteX717" fmla="*/ 619207 w 10078676"/>
              <a:gd name="connsiteY717" fmla="*/ 1804775 h 1806215"/>
              <a:gd name="connsiteX718" fmla="*/ 585727 w 10078676"/>
              <a:gd name="connsiteY718" fmla="*/ 1802975 h 1806215"/>
              <a:gd name="connsiteX719" fmla="*/ 553687 w 10078676"/>
              <a:gd name="connsiteY719" fmla="*/ 1798655 h 1806215"/>
              <a:gd name="connsiteX720" fmla="*/ 521646 w 10078676"/>
              <a:gd name="connsiteY720" fmla="*/ 1792534 h 1806215"/>
              <a:gd name="connsiteX721" fmla="*/ 489606 w 10078676"/>
              <a:gd name="connsiteY721" fmla="*/ 1784614 h 1806215"/>
              <a:gd name="connsiteX722" fmla="*/ 459005 w 10078676"/>
              <a:gd name="connsiteY722" fmla="*/ 1775614 h 1806215"/>
              <a:gd name="connsiteX723" fmla="*/ 430205 w 10078676"/>
              <a:gd name="connsiteY723" fmla="*/ 1765173 h 1806215"/>
              <a:gd name="connsiteX724" fmla="*/ 401045 w 10078676"/>
              <a:gd name="connsiteY724" fmla="*/ 1752932 h 1806215"/>
              <a:gd name="connsiteX725" fmla="*/ 373684 w 10078676"/>
              <a:gd name="connsiteY725" fmla="*/ 1737452 h 1806215"/>
              <a:gd name="connsiteX726" fmla="*/ 346324 w 10078676"/>
              <a:gd name="connsiteY726" fmla="*/ 1722331 h 1806215"/>
              <a:gd name="connsiteX727" fmla="*/ 320404 w 10078676"/>
              <a:gd name="connsiteY727" fmla="*/ 1703970 h 1806215"/>
              <a:gd name="connsiteX728" fmla="*/ 294124 w 10078676"/>
              <a:gd name="connsiteY728" fmla="*/ 1684169 h 1806215"/>
              <a:gd name="connsiteX729" fmla="*/ 270003 w 10078676"/>
              <a:gd name="connsiteY729" fmla="*/ 1664368 h 1806215"/>
              <a:gd name="connsiteX730" fmla="*/ 245523 w 10078676"/>
              <a:gd name="connsiteY730" fmla="*/ 1641326 h 1806215"/>
              <a:gd name="connsiteX731" fmla="*/ 222843 w 10078676"/>
              <a:gd name="connsiteY731" fmla="*/ 1617205 h 1806215"/>
              <a:gd name="connsiteX732" fmla="*/ 199802 w 10078676"/>
              <a:gd name="connsiteY732" fmla="*/ 1591284 h 1806215"/>
              <a:gd name="connsiteX733" fmla="*/ 176762 w 10078676"/>
              <a:gd name="connsiteY733" fmla="*/ 1559242 h 1806215"/>
              <a:gd name="connsiteX734" fmla="*/ 154082 w 10078676"/>
              <a:gd name="connsiteY734" fmla="*/ 1525400 h 1806215"/>
              <a:gd name="connsiteX735" fmla="*/ 132482 w 10078676"/>
              <a:gd name="connsiteY735" fmla="*/ 1490479 h 1806215"/>
              <a:gd name="connsiteX736" fmla="*/ 113041 w 10078676"/>
              <a:gd name="connsiteY736" fmla="*/ 1455197 h 1806215"/>
              <a:gd name="connsiteX737" fmla="*/ 94681 w 10078676"/>
              <a:gd name="connsiteY737" fmla="*/ 1417035 h 1806215"/>
              <a:gd name="connsiteX738" fmla="*/ 77761 w 10078676"/>
              <a:gd name="connsiteY738" fmla="*/ 1379233 h 1806215"/>
              <a:gd name="connsiteX739" fmla="*/ 64081 w 10078676"/>
              <a:gd name="connsiteY739" fmla="*/ 1339271 h 1806215"/>
              <a:gd name="connsiteX740" fmla="*/ 50401 w 10078676"/>
              <a:gd name="connsiteY740" fmla="*/ 1298228 h 1806215"/>
              <a:gd name="connsiteX741" fmla="*/ 38161 w 10078676"/>
              <a:gd name="connsiteY741" fmla="*/ 1255386 h 1806215"/>
              <a:gd name="connsiteX742" fmla="*/ 29160 w 10078676"/>
              <a:gd name="connsiteY742" fmla="*/ 1211104 h 1806215"/>
              <a:gd name="connsiteX743" fmla="*/ 19800 w 10078676"/>
              <a:gd name="connsiteY743" fmla="*/ 1165741 h 1806215"/>
              <a:gd name="connsiteX744" fmla="*/ 12240 w 10078676"/>
              <a:gd name="connsiteY744" fmla="*/ 1119659 h 1806215"/>
              <a:gd name="connsiteX745" fmla="*/ 7560 w 10078676"/>
              <a:gd name="connsiteY745" fmla="*/ 1071057 h 1806215"/>
              <a:gd name="connsiteX746" fmla="*/ 3240 w 10078676"/>
              <a:gd name="connsiteY746" fmla="*/ 1022094 h 1806215"/>
              <a:gd name="connsiteX747" fmla="*/ 1440 w 10078676"/>
              <a:gd name="connsiteY747" fmla="*/ 970251 h 1806215"/>
              <a:gd name="connsiteX748" fmla="*/ 0 w 10078676"/>
              <a:gd name="connsiteY748" fmla="*/ 918409 h 1806215"/>
              <a:gd name="connsiteX749" fmla="*/ 1440 w 10078676"/>
              <a:gd name="connsiteY749" fmla="*/ 863326 h 1806215"/>
              <a:gd name="connsiteX750" fmla="*/ 3240 w 10078676"/>
              <a:gd name="connsiteY750" fmla="*/ 810043 h 1806215"/>
              <a:gd name="connsiteX751" fmla="*/ 7560 w 10078676"/>
              <a:gd name="connsiteY751" fmla="*/ 758200 h 1806215"/>
              <a:gd name="connsiteX752" fmla="*/ 12240 w 10078676"/>
              <a:gd name="connsiteY752" fmla="*/ 706357 h 1806215"/>
              <a:gd name="connsiteX753" fmla="*/ 19800 w 10078676"/>
              <a:gd name="connsiteY753" fmla="*/ 657395 h 1806215"/>
              <a:gd name="connsiteX754" fmla="*/ 29160 w 10078676"/>
              <a:gd name="connsiteY754" fmla="*/ 610232 h 1806215"/>
              <a:gd name="connsiteX755" fmla="*/ 39601 w 10078676"/>
              <a:gd name="connsiteY755" fmla="*/ 564510 h 1806215"/>
              <a:gd name="connsiteX756" fmla="*/ 50401 w 10078676"/>
              <a:gd name="connsiteY756" fmla="*/ 520228 h 1806215"/>
              <a:gd name="connsiteX757" fmla="*/ 64081 w 10078676"/>
              <a:gd name="connsiteY757" fmla="*/ 477385 h 1806215"/>
              <a:gd name="connsiteX758" fmla="*/ 79201 w 10078676"/>
              <a:gd name="connsiteY758" fmla="*/ 436343 h 1806215"/>
              <a:gd name="connsiteX759" fmla="*/ 96121 w 10078676"/>
              <a:gd name="connsiteY759" fmla="*/ 394941 h 1806215"/>
              <a:gd name="connsiteX760" fmla="*/ 114481 w 10078676"/>
              <a:gd name="connsiteY760" fmla="*/ 357139 h 1806215"/>
              <a:gd name="connsiteX761" fmla="*/ 132482 w 10078676"/>
              <a:gd name="connsiteY761" fmla="*/ 320417 h 1806215"/>
              <a:gd name="connsiteX762" fmla="*/ 154082 w 10078676"/>
              <a:gd name="connsiteY762" fmla="*/ 285135 h 1806215"/>
              <a:gd name="connsiteX763" fmla="*/ 176762 w 10078676"/>
              <a:gd name="connsiteY763" fmla="*/ 251653 h 1806215"/>
              <a:gd name="connsiteX764" fmla="*/ 201242 w 10078676"/>
              <a:gd name="connsiteY764" fmla="*/ 218172 h 1806215"/>
              <a:gd name="connsiteX765" fmla="*/ 224283 w 10078676"/>
              <a:gd name="connsiteY765" fmla="*/ 192250 h 1806215"/>
              <a:gd name="connsiteX766" fmla="*/ 246963 w 10078676"/>
              <a:gd name="connsiteY766" fmla="*/ 167769 h 1806215"/>
              <a:gd name="connsiteX767" fmla="*/ 271443 w 10078676"/>
              <a:gd name="connsiteY767" fmla="*/ 145088 h 1806215"/>
              <a:gd name="connsiteX768" fmla="*/ 297364 w 10078676"/>
              <a:gd name="connsiteY768" fmla="*/ 122047 h 1806215"/>
              <a:gd name="connsiteX769" fmla="*/ 323284 w 10078676"/>
              <a:gd name="connsiteY769" fmla="*/ 103686 h 1806215"/>
              <a:gd name="connsiteX770" fmla="*/ 351004 w 10078676"/>
              <a:gd name="connsiteY770" fmla="*/ 85685 h 1806215"/>
              <a:gd name="connsiteX771" fmla="*/ 378364 w 10078676"/>
              <a:gd name="connsiteY771" fmla="*/ 68764 h 1806215"/>
              <a:gd name="connsiteX772" fmla="*/ 407165 w 10078676"/>
              <a:gd name="connsiteY772" fmla="*/ 55083 h 1806215"/>
              <a:gd name="connsiteX773" fmla="*/ 437765 w 10078676"/>
              <a:gd name="connsiteY773" fmla="*/ 41402 h 1806215"/>
              <a:gd name="connsiteX774" fmla="*/ 468366 w 10078676"/>
              <a:gd name="connsiteY774" fmla="*/ 30602 h 1806215"/>
              <a:gd name="connsiteX775" fmla="*/ 500406 w 10078676"/>
              <a:gd name="connsiteY775" fmla="*/ 21241 h 1806215"/>
              <a:gd name="connsiteX776" fmla="*/ 532086 w 10078676"/>
              <a:gd name="connsiteY776" fmla="*/ 13681 h 1806215"/>
              <a:gd name="connsiteX777" fmla="*/ 565927 w 10078676"/>
              <a:gd name="connsiteY777" fmla="*/ 7921 h 1806215"/>
              <a:gd name="connsiteX778" fmla="*/ 600847 w 10078676"/>
              <a:gd name="connsiteY778" fmla="*/ 3240 h 180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10078676" h="1806215">
                <a:moveTo>
                  <a:pt x="2034127" y="300616"/>
                </a:moveTo>
                <a:lnTo>
                  <a:pt x="2012876" y="302056"/>
                </a:lnTo>
                <a:lnTo>
                  <a:pt x="1991266" y="303496"/>
                </a:lnTo>
                <a:lnTo>
                  <a:pt x="1970015" y="306736"/>
                </a:lnTo>
                <a:lnTo>
                  <a:pt x="1950205" y="309617"/>
                </a:lnTo>
                <a:lnTo>
                  <a:pt x="1930395" y="315737"/>
                </a:lnTo>
                <a:lnTo>
                  <a:pt x="1910586" y="321857"/>
                </a:lnTo>
                <a:lnTo>
                  <a:pt x="1892217" y="329418"/>
                </a:lnTo>
                <a:lnTo>
                  <a:pt x="1873847" y="336978"/>
                </a:lnTo>
                <a:lnTo>
                  <a:pt x="1856919" y="347779"/>
                </a:lnTo>
                <a:lnTo>
                  <a:pt x="1838550" y="358579"/>
                </a:lnTo>
                <a:lnTo>
                  <a:pt x="1821982" y="370820"/>
                </a:lnTo>
                <a:lnTo>
                  <a:pt x="1806854" y="383060"/>
                </a:lnTo>
                <a:lnTo>
                  <a:pt x="1791367" y="398181"/>
                </a:lnTo>
                <a:lnTo>
                  <a:pt x="1776239" y="413302"/>
                </a:lnTo>
                <a:lnTo>
                  <a:pt x="1760751" y="430223"/>
                </a:lnTo>
                <a:lnTo>
                  <a:pt x="1747065" y="446784"/>
                </a:lnTo>
                <a:lnTo>
                  <a:pt x="1733378" y="466945"/>
                </a:lnTo>
                <a:lnTo>
                  <a:pt x="1721132" y="486746"/>
                </a:lnTo>
                <a:lnTo>
                  <a:pt x="1708886" y="507987"/>
                </a:lnTo>
                <a:lnTo>
                  <a:pt x="1698080" y="531028"/>
                </a:lnTo>
                <a:lnTo>
                  <a:pt x="1687635" y="555509"/>
                </a:lnTo>
                <a:lnTo>
                  <a:pt x="1678631" y="579631"/>
                </a:lnTo>
                <a:lnTo>
                  <a:pt x="1671067" y="607352"/>
                </a:lnTo>
                <a:lnTo>
                  <a:pt x="1663143" y="634714"/>
                </a:lnTo>
                <a:lnTo>
                  <a:pt x="1657020" y="663515"/>
                </a:lnTo>
                <a:lnTo>
                  <a:pt x="1650897" y="694117"/>
                </a:lnTo>
                <a:lnTo>
                  <a:pt x="1646575" y="724718"/>
                </a:lnTo>
                <a:lnTo>
                  <a:pt x="1641892" y="758200"/>
                </a:lnTo>
                <a:lnTo>
                  <a:pt x="1640452" y="791682"/>
                </a:lnTo>
                <a:lnTo>
                  <a:pt x="1637210" y="826964"/>
                </a:lnTo>
                <a:lnTo>
                  <a:pt x="1635769" y="901488"/>
                </a:lnTo>
                <a:lnTo>
                  <a:pt x="1635769" y="938210"/>
                </a:lnTo>
                <a:lnTo>
                  <a:pt x="1637210" y="974931"/>
                </a:lnTo>
                <a:lnTo>
                  <a:pt x="1640452" y="1009853"/>
                </a:lnTo>
                <a:lnTo>
                  <a:pt x="1643333" y="1043335"/>
                </a:lnTo>
                <a:lnTo>
                  <a:pt x="1646575" y="1075377"/>
                </a:lnTo>
                <a:lnTo>
                  <a:pt x="1652698" y="1105978"/>
                </a:lnTo>
                <a:lnTo>
                  <a:pt x="1657020" y="1136580"/>
                </a:lnTo>
                <a:lnTo>
                  <a:pt x="1664584" y="1165741"/>
                </a:lnTo>
                <a:lnTo>
                  <a:pt x="1672147" y="1192743"/>
                </a:lnTo>
                <a:lnTo>
                  <a:pt x="1680071" y="1220464"/>
                </a:lnTo>
                <a:lnTo>
                  <a:pt x="1689076" y="1244946"/>
                </a:lnTo>
                <a:lnTo>
                  <a:pt x="1699881" y="1269427"/>
                </a:lnTo>
                <a:lnTo>
                  <a:pt x="1712127" y="1292108"/>
                </a:lnTo>
                <a:lnTo>
                  <a:pt x="1722933" y="1313349"/>
                </a:lnTo>
                <a:lnTo>
                  <a:pt x="1736619" y="1334950"/>
                </a:lnTo>
                <a:lnTo>
                  <a:pt x="1750306" y="1354751"/>
                </a:lnTo>
                <a:lnTo>
                  <a:pt x="1765434" y="1371672"/>
                </a:lnTo>
                <a:lnTo>
                  <a:pt x="1779121" y="1389673"/>
                </a:lnTo>
                <a:lnTo>
                  <a:pt x="1794248" y="1405154"/>
                </a:lnTo>
                <a:lnTo>
                  <a:pt x="1811177" y="1420275"/>
                </a:lnTo>
                <a:lnTo>
                  <a:pt x="1828105" y="1433956"/>
                </a:lnTo>
                <a:lnTo>
                  <a:pt x="1843232" y="1446196"/>
                </a:lnTo>
                <a:lnTo>
                  <a:pt x="1861601" y="1456997"/>
                </a:lnTo>
                <a:lnTo>
                  <a:pt x="1878170" y="1467437"/>
                </a:lnTo>
                <a:lnTo>
                  <a:pt x="1896539" y="1475358"/>
                </a:lnTo>
                <a:lnTo>
                  <a:pt x="1914908" y="1482918"/>
                </a:lnTo>
                <a:lnTo>
                  <a:pt x="1933277" y="1490479"/>
                </a:lnTo>
                <a:lnTo>
                  <a:pt x="1953087" y="1494799"/>
                </a:lnTo>
                <a:lnTo>
                  <a:pt x="1972897" y="1499479"/>
                </a:lnTo>
                <a:lnTo>
                  <a:pt x="1992706" y="1502719"/>
                </a:lnTo>
                <a:lnTo>
                  <a:pt x="2013957" y="1504159"/>
                </a:lnTo>
                <a:lnTo>
                  <a:pt x="2034127" y="1504159"/>
                </a:lnTo>
                <a:lnTo>
                  <a:pt x="2055378" y="1504159"/>
                </a:lnTo>
                <a:lnTo>
                  <a:pt x="2076629" y="1502719"/>
                </a:lnTo>
                <a:lnTo>
                  <a:pt x="2096799" y="1499479"/>
                </a:lnTo>
                <a:lnTo>
                  <a:pt x="2116248" y="1494799"/>
                </a:lnTo>
                <a:lnTo>
                  <a:pt x="2134617" y="1490479"/>
                </a:lnTo>
                <a:lnTo>
                  <a:pt x="2154427" y="1484358"/>
                </a:lnTo>
                <a:lnTo>
                  <a:pt x="2172796" y="1476798"/>
                </a:lnTo>
                <a:lnTo>
                  <a:pt x="2191165" y="1467437"/>
                </a:lnTo>
                <a:lnTo>
                  <a:pt x="2208093" y="1456997"/>
                </a:lnTo>
                <a:lnTo>
                  <a:pt x="2224661" y="1446196"/>
                </a:lnTo>
                <a:lnTo>
                  <a:pt x="2241590" y="1433956"/>
                </a:lnTo>
                <a:lnTo>
                  <a:pt x="2258518" y="1420275"/>
                </a:lnTo>
                <a:lnTo>
                  <a:pt x="2273646" y="1406594"/>
                </a:lnTo>
                <a:lnTo>
                  <a:pt x="2288773" y="1389673"/>
                </a:lnTo>
                <a:lnTo>
                  <a:pt x="2302461" y="1373112"/>
                </a:lnTo>
                <a:lnTo>
                  <a:pt x="2317948" y="1354751"/>
                </a:lnTo>
                <a:lnTo>
                  <a:pt x="2331635" y="1336390"/>
                </a:lnTo>
                <a:lnTo>
                  <a:pt x="2343881" y="1314789"/>
                </a:lnTo>
                <a:lnTo>
                  <a:pt x="2356127" y="1293548"/>
                </a:lnTo>
                <a:lnTo>
                  <a:pt x="2366573" y="1270867"/>
                </a:lnTo>
                <a:lnTo>
                  <a:pt x="2375937" y="1246386"/>
                </a:lnTo>
                <a:lnTo>
                  <a:pt x="2386743" y="1220464"/>
                </a:lnTo>
                <a:lnTo>
                  <a:pt x="2394306" y="1192743"/>
                </a:lnTo>
                <a:lnTo>
                  <a:pt x="2401870" y="1165741"/>
                </a:lnTo>
                <a:lnTo>
                  <a:pt x="2407993" y="1136580"/>
                </a:lnTo>
                <a:lnTo>
                  <a:pt x="2413756" y="1105978"/>
                </a:lnTo>
                <a:lnTo>
                  <a:pt x="2418438" y="1073937"/>
                </a:lnTo>
                <a:lnTo>
                  <a:pt x="2423121" y="1040455"/>
                </a:lnTo>
                <a:lnTo>
                  <a:pt x="2426362" y="1006973"/>
                </a:lnTo>
                <a:lnTo>
                  <a:pt x="2427803" y="970251"/>
                </a:lnTo>
                <a:lnTo>
                  <a:pt x="2429244" y="895367"/>
                </a:lnTo>
                <a:lnTo>
                  <a:pt x="2427803" y="822283"/>
                </a:lnTo>
                <a:lnTo>
                  <a:pt x="2426362" y="787362"/>
                </a:lnTo>
                <a:lnTo>
                  <a:pt x="2423121" y="753520"/>
                </a:lnTo>
                <a:lnTo>
                  <a:pt x="2418438" y="721478"/>
                </a:lnTo>
                <a:lnTo>
                  <a:pt x="2413756" y="689436"/>
                </a:lnTo>
                <a:lnTo>
                  <a:pt x="2409434" y="660635"/>
                </a:lnTo>
                <a:lnTo>
                  <a:pt x="2401870" y="631473"/>
                </a:lnTo>
                <a:lnTo>
                  <a:pt x="2395747" y="604112"/>
                </a:lnTo>
                <a:lnTo>
                  <a:pt x="2386743" y="578191"/>
                </a:lnTo>
                <a:lnTo>
                  <a:pt x="2377378" y="552269"/>
                </a:lnTo>
                <a:lnTo>
                  <a:pt x="2368373" y="529588"/>
                </a:lnTo>
                <a:lnTo>
                  <a:pt x="2357568" y="506547"/>
                </a:lnTo>
                <a:lnTo>
                  <a:pt x="2345322" y="485306"/>
                </a:lnTo>
                <a:lnTo>
                  <a:pt x="2333076" y="465145"/>
                </a:lnTo>
                <a:lnTo>
                  <a:pt x="2320830" y="446784"/>
                </a:lnTo>
                <a:lnTo>
                  <a:pt x="2307143" y="428783"/>
                </a:lnTo>
                <a:lnTo>
                  <a:pt x="2292015" y="411862"/>
                </a:lnTo>
                <a:lnTo>
                  <a:pt x="2276888" y="396741"/>
                </a:lnTo>
                <a:lnTo>
                  <a:pt x="2261400" y="383060"/>
                </a:lnTo>
                <a:lnTo>
                  <a:pt x="2246272" y="369380"/>
                </a:lnTo>
                <a:lnTo>
                  <a:pt x="2229344" y="358579"/>
                </a:lnTo>
                <a:lnTo>
                  <a:pt x="2212415" y="346338"/>
                </a:lnTo>
                <a:lnTo>
                  <a:pt x="2194046" y="336978"/>
                </a:lnTo>
                <a:lnTo>
                  <a:pt x="2176037" y="329418"/>
                </a:lnTo>
                <a:lnTo>
                  <a:pt x="2157668" y="321857"/>
                </a:lnTo>
                <a:lnTo>
                  <a:pt x="2137859" y="315737"/>
                </a:lnTo>
                <a:lnTo>
                  <a:pt x="2118049" y="309617"/>
                </a:lnTo>
                <a:lnTo>
                  <a:pt x="2097879" y="306736"/>
                </a:lnTo>
                <a:lnTo>
                  <a:pt x="2078429" y="303496"/>
                </a:lnTo>
                <a:lnTo>
                  <a:pt x="2056819" y="302056"/>
                </a:lnTo>
                <a:close/>
                <a:moveTo>
                  <a:pt x="7759699" y="30162"/>
                </a:moveTo>
                <a:lnTo>
                  <a:pt x="8897576" y="30162"/>
                </a:lnTo>
                <a:lnTo>
                  <a:pt x="8897576" y="326003"/>
                </a:lnTo>
                <a:lnTo>
                  <a:pt x="8473527" y="326003"/>
                </a:lnTo>
                <a:lnTo>
                  <a:pt x="8473527" y="1776052"/>
                </a:lnTo>
                <a:lnTo>
                  <a:pt x="8185188" y="1776052"/>
                </a:lnTo>
                <a:lnTo>
                  <a:pt x="8185188" y="326003"/>
                </a:lnTo>
                <a:lnTo>
                  <a:pt x="7759699" y="326003"/>
                </a:lnTo>
                <a:close/>
                <a:moveTo>
                  <a:pt x="6519861" y="30162"/>
                </a:moveTo>
                <a:lnTo>
                  <a:pt x="6800333" y="30162"/>
                </a:lnTo>
                <a:lnTo>
                  <a:pt x="7387560" y="1196608"/>
                </a:lnTo>
                <a:lnTo>
                  <a:pt x="7387560" y="30162"/>
                </a:lnTo>
                <a:lnTo>
                  <a:pt x="7656151" y="30162"/>
                </a:lnTo>
                <a:lnTo>
                  <a:pt x="7656151" y="1776052"/>
                </a:lnTo>
                <a:lnTo>
                  <a:pt x="7364877" y="1776052"/>
                </a:lnTo>
                <a:lnTo>
                  <a:pt x="6788451" y="638399"/>
                </a:lnTo>
                <a:lnTo>
                  <a:pt x="6788451" y="1776052"/>
                </a:lnTo>
                <a:lnTo>
                  <a:pt x="6519861" y="1776052"/>
                </a:lnTo>
                <a:close/>
                <a:moveTo>
                  <a:pt x="5327649" y="30162"/>
                </a:moveTo>
                <a:lnTo>
                  <a:pt x="6390402" y="30162"/>
                </a:lnTo>
                <a:lnTo>
                  <a:pt x="6390402" y="326003"/>
                </a:lnTo>
                <a:lnTo>
                  <a:pt x="5615560" y="326003"/>
                </a:lnTo>
                <a:lnTo>
                  <a:pt x="5615560" y="713258"/>
                </a:lnTo>
                <a:lnTo>
                  <a:pt x="6335339" y="713258"/>
                </a:lnTo>
                <a:lnTo>
                  <a:pt x="6335339" y="1007659"/>
                </a:lnTo>
                <a:lnTo>
                  <a:pt x="5615560" y="1007659"/>
                </a:lnTo>
                <a:lnTo>
                  <a:pt x="5615560" y="1482011"/>
                </a:lnTo>
                <a:lnTo>
                  <a:pt x="6416314" y="1482011"/>
                </a:lnTo>
                <a:lnTo>
                  <a:pt x="6416314" y="1776052"/>
                </a:lnTo>
                <a:lnTo>
                  <a:pt x="5327649" y="1776052"/>
                </a:lnTo>
                <a:close/>
                <a:moveTo>
                  <a:pt x="4100512" y="30162"/>
                </a:moveTo>
                <a:lnTo>
                  <a:pt x="5238389" y="30162"/>
                </a:lnTo>
                <a:lnTo>
                  <a:pt x="5238389" y="326003"/>
                </a:lnTo>
                <a:lnTo>
                  <a:pt x="4814565" y="326003"/>
                </a:lnTo>
                <a:lnTo>
                  <a:pt x="4814565" y="1776052"/>
                </a:lnTo>
                <a:lnTo>
                  <a:pt x="4526135" y="1776052"/>
                </a:lnTo>
                <a:lnTo>
                  <a:pt x="4526135" y="326003"/>
                </a:lnTo>
                <a:lnTo>
                  <a:pt x="4100512" y="326003"/>
                </a:lnTo>
                <a:close/>
                <a:moveTo>
                  <a:pt x="2859087" y="30162"/>
                </a:moveTo>
                <a:lnTo>
                  <a:pt x="3141396" y="30162"/>
                </a:lnTo>
                <a:lnTo>
                  <a:pt x="3726899" y="1196608"/>
                </a:lnTo>
                <a:lnTo>
                  <a:pt x="3726899" y="30162"/>
                </a:lnTo>
                <a:lnTo>
                  <a:pt x="3996965" y="30162"/>
                </a:lnTo>
                <a:lnTo>
                  <a:pt x="3996965" y="1776052"/>
                </a:lnTo>
                <a:lnTo>
                  <a:pt x="3705654" y="1776052"/>
                </a:lnTo>
                <a:lnTo>
                  <a:pt x="3128793" y="638399"/>
                </a:lnTo>
                <a:lnTo>
                  <a:pt x="3128793" y="1776052"/>
                </a:lnTo>
                <a:lnTo>
                  <a:pt x="2859087" y="1776052"/>
                </a:lnTo>
                <a:close/>
                <a:moveTo>
                  <a:pt x="9452161" y="0"/>
                </a:moveTo>
                <a:lnTo>
                  <a:pt x="9493185" y="0"/>
                </a:lnTo>
                <a:lnTo>
                  <a:pt x="9523773" y="0"/>
                </a:lnTo>
                <a:lnTo>
                  <a:pt x="9554361" y="1440"/>
                </a:lnTo>
                <a:lnTo>
                  <a:pt x="9583150" y="4680"/>
                </a:lnTo>
                <a:lnTo>
                  <a:pt x="9612298" y="7921"/>
                </a:lnTo>
                <a:lnTo>
                  <a:pt x="9639648" y="12241"/>
                </a:lnTo>
                <a:lnTo>
                  <a:pt x="9666997" y="18361"/>
                </a:lnTo>
                <a:lnTo>
                  <a:pt x="9692907" y="25922"/>
                </a:lnTo>
                <a:lnTo>
                  <a:pt x="9717377" y="33842"/>
                </a:lnTo>
                <a:lnTo>
                  <a:pt x="9741848" y="42843"/>
                </a:lnTo>
                <a:lnTo>
                  <a:pt x="9766318" y="53283"/>
                </a:lnTo>
                <a:lnTo>
                  <a:pt x="9787550" y="64084"/>
                </a:lnTo>
                <a:lnTo>
                  <a:pt x="9808782" y="76324"/>
                </a:lnTo>
                <a:lnTo>
                  <a:pt x="9830013" y="90005"/>
                </a:lnTo>
                <a:lnTo>
                  <a:pt x="9850165" y="103686"/>
                </a:lnTo>
                <a:lnTo>
                  <a:pt x="9869958" y="120607"/>
                </a:lnTo>
                <a:lnTo>
                  <a:pt x="9887951" y="135727"/>
                </a:lnTo>
                <a:lnTo>
                  <a:pt x="9904864" y="154088"/>
                </a:lnTo>
                <a:lnTo>
                  <a:pt x="9920338" y="172449"/>
                </a:lnTo>
                <a:lnTo>
                  <a:pt x="9935452" y="192250"/>
                </a:lnTo>
                <a:lnTo>
                  <a:pt x="9950566" y="212051"/>
                </a:lnTo>
                <a:lnTo>
                  <a:pt x="9962801" y="233293"/>
                </a:lnTo>
                <a:lnTo>
                  <a:pt x="9975037" y="256334"/>
                </a:lnTo>
                <a:lnTo>
                  <a:pt x="9985832" y="279375"/>
                </a:lnTo>
                <a:lnTo>
                  <a:pt x="9996268" y="303496"/>
                </a:lnTo>
                <a:lnTo>
                  <a:pt x="10004185" y="327977"/>
                </a:lnTo>
                <a:lnTo>
                  <a:pt x="10013182" y="353899"/>
                </a:lnTo>
                <a:lnTo>
                  <a:pt x="10019299" y="381260"/>
                </a:lnTo>
                <a:lnTo>
                  <a:pt x="10025417" y="408982"/>
                </a:lnTo>
                <a:lnTo>
                  <a:pt x="10030095" y="437783"/>
                </a:lnTo>
                <a:lnTo>
                  <a:pt x="10032974" y="466945"/>
                </a:lnTo>
                <a:lnTo>
                  <a:pt x="10035853" y="497546"/>
                </a:lnTo>
                <a:lnTo>
                  <a:pt x="10037652" y="529588"/>
                </a:lnTo>
                <a:lnTo>
                  <a:pt x="9747965" y="544709"/>
                </a:lnTo>
                <a:lnTo>
                  <a:pt x="9743287" y="509427"/>
                </a:lnTo>
                <a:lnTo>
                  <a:pt x="9735730" y="479185"/>
                </a:lnTo>
                <a:lnTo>
                  <a:pt x="9727813" y="450024"/>
                </a:lnTo>
                <a:lnTo>
                  <a:pt x="9717377" y="424103"/>
                </a:lnTo>
                <a:lnTo>
                  <a:pt x="9706581" y="401421"/>
                </a:lnTo>
                <a:lnTo>
                  <a:pt x="9694346" y="381260"/>
                </a:lnTo>
                <a:lnTo>
                  <a:pt x="9680672" y="363259"/>
                </a:lnTo>
                <a:lnTo>
                  <a:pt x="9665557" y="347779"/>
                </a:lnTo>
                <a:lnTo>
                  <a:pt x="9648644" y="334098"/>
                </a:lnTo>
                <a:lnTo>
                  <a:pt x="9630651" y="323657"/>
                </a:lnTo>
                <a:lnTo>
                  <a:pt x="9610499" y="312857"/>
                </a:lnTo>
                <a:lnTo>
                  <a:pt x="9589267" y="305296"/>
                </a:lnTo>
                <a:lnTo>
                  <a:pt x="9566236" y="299176"/>
                </a:lnTo>
                <a:lnTo>
                  <a:pt x="9540326" y="294496"/>
                </a:lnTo>
                <a:lnTo>
                  <a:pt x="9514416" y="293056"/>
                </a:lnTo>
                <a:lnTo>
                  <a:pt x="9485628" y="291616"/>
                </a:lnTo>
                <a:lnTo>
                  <a:pt x="9458278" y="293056"/>
                </a:lnTo>
                <a:lnTo>
                  <a:pt x="9430569" y="294496"/>
                </a:lnTo>
                <a:lnTo>
                  <a:pt x="9406459" y="299176"/>
                </a:lnTo>
                <a:lnTo>
                  <a:pt x="9381988" y="303496"/>
                </a:lnTo>
                <a:lnTo>
                  <a:pt x="9360397" y="311057"/>
                </a:lnTo>
                <a:lnTo>
                  <a:pt x="9340964" y="318977"/>
                </a:lnTo>
                <a:lnTo>
                  <a:pt x="9322611" y="327977"/>
                </a:lnTo>
                <a:lnTo>
                  <a:pt x="9305698" y="340218"/>
                </a:lnTo>
                <a:lnTo>
                  <a:pt x="9292023" y="352459"/>
                </a:lnTo>
                <a:lnTo>
                  <a:pt x="9278349" y="366139"/>
                </a:lnTo>
                <a:lnTo>
                  <a:pt x="9267553" y="379820"/>
                </a:lnTo>
                <a:lnTo>
                  <a:pt x="9258556" y="394941"/>
                </a:lnTo>
                <a:lnTo>
                  <a:pt x="9252439" y="410422"/>
                </a:lnTo>
                <a:lnTo>
                  <a:pt x="9246321" y="427343"/>
                </a:lnTo>
                <a:lnTo>
                  <a:pt x="9243082" y="443904"/>
                </a:lnTo>
                <a:lnTo>
                  <a:pt x="9243082" y="460824"/>
                </a:lnTo>
                <a:lnTo>
                  <a:pt x="9243082" y="479185"/>
                </a:lnTo>
                <a:lnTo>
                  <a:pt x="9246321" y="495746"/>
                </a:lnTo>
                <a:lnTo>
                  <a:pt x="9250639" y="511227"/>
                </a:lnTo>
                <a:lnTo>
                  <a:pt x="9257117" y="526348"/>
                </a:lnTo>
                <a:lnTo>
                  <a:pt x="9266113" y="541469"/>
                </a:lnTo>
                <a:lnTo>
                  <a:pt x="9275110" y="555509"/>
                </a:lnTo>
                <a:lnTo>
                  <a:pt x="9287345" y="569190"/>
                </a:lnTo>
                <a:lnTo>
                  <a:pt x="9299580" y="581431"/>
                </a:lnTo>
                <a:lnTo>
                  <a:pt x="9316494" y="593311"/>
                </a:lnTo>
                <a:lnTo>
                  <a:pt x="9337725" y="605552"/>
                </a:lnTo>
                <a:lnTo>
                  <a:pt x="9363635" y="619233"/>
                </a:lnTo>
                <a:lnTo>
                  <a:pt x="9394223" y="633274"/>
                </a:lnTo>
                <a:lnTo>
                  <a:pt x="9430569" y="645154"/>
                </a:lnTo>
                <a:lnTo>
                  <a:pt x="9470154" y="660635"/>
                </a:lnTo>
                <a:lnTo>
                  <a:pt x="9514416" y="674316"/>
                </a:lnTo>
                <a:lnTo>
                  <a:pt x="9563357" y="687996"/>
                </a:lnTo>
                <a:lnTo>
                  <a:pt x="9616617" y="704917"/>
                </a:lnTo>
                <a:lnTo>
                  <a:pt x="9665557" y="720038"/>
                </a:lnTo>
                <a:lnTo>
                  <a:pt x="9709820" y="736959"/>
                </a:lnTo>
                <a:lnTo>
                  <a:pt x="9750844" y="753520"/>
                </a:lnTo>
                <a:lnTo>
                  <a:pt x="9788989" y="770441"/>
                </a:lnTo>
                <a:lnTo>
                  <a:pt x="9822456" y="787362"/>
                </a:lnTo>
                <a:lnTo>
                  <a:pt x="9853044" y="803922"/>
                </a:lnTo>
                <a:lnTo>
                  <a:pt x="9878954" y="820843"/>
                </a:lnTo>
                <a:lnTo>
                  <a:pt x="9901985" y="839204"/>
                </a:lnTo>
                <a:lnTo>
                  <a:pt x="9924656" y="858645"/>
                </a:lnTo>
                <a:lnTo>
                  <a:pt x="9944449" y="878806"/>
                </a:lnTo>
                <a:lnTo>
                  <a:pt x="9964241" y="901488"/>
                </a:lnTo>
                <a:lnTo>
                  <a:pt x="9982594" y="924529"/>
                </a:lnTo>
                <a:lnTo>
                  <a:pt x="9997708" y="949010"/>
                </a:lnTo>
                <a:lnTo>
                  <a:pt x="10013182" y="974931"/>
                </a:lnTo>
                <a:lnTo>
                  <a:pt x="10026856" y="1000853"/>
                </a:lnTo>
                <a:lnTo>
                  <a:pt x="10039092" y="1030014"/>
                </a:lnTo>
                <a:lnTo>
                  <a:pt x="10049528" y="1058816"/>
                </a:lnTo>
                <a:lnTo>
                  <a:pt x="10057444" y="1090858"/>
                </a:lnTo>
                <a:lnTo>
                  <a:pt x="10065002" y="1122899"/>
                </a:lnTo>
                <a:lnTo>
                  <a:pt x="10071119" y="1157821"/>
                </a:lnTo>
                <a:lnTo>
                  <a:pt x="10074358" y="1192743"/>
                </a:lnTo>
                <a:lnTo>
                  <a:pt x="10077237" y="1229465"/>
                </a:lnTo>
                <a:lnTo>
                  <a:pt x="10078676" y="1269427"/>
                </a:lnTo>
                <a:lnTo>
                  <a:pt x="10077237" y="1296788"/>
                </a:lnTo>
                <a:lnTo>
                  <a:pt x="10075437" y="1324150"/>
                </a:lnTo>
                <a:lnTo>
                  <a:pt x="10072558" y="1351511"/>
                </a:lnTo>
                <a:lnTo>
                  <a:pt x="10069680" y="1377433"/>
                </a:lnTo>
                <a:lnTo>
                  <a:pt x="10065002" y="1403354"/>
                </a:lnTo>
                <a:lnTo>
                  <a:pt x="10058884" y="1429275"/>
                </a:lnTo>
                <a:lnTo>
                  <a:pt x="10051327" y="1453757"/>
                </a:lnTo>
                <a:lnTo>
                  <a:pt x="10043410" y="1478238"/>
                </a:lnTo>
                <a:lnTo>
                  <a:pt x="10032974" y="1501279"/>
                </a:lnTo>
                <a:lnTo>
                  <a:pt x="10023618" y="1525400"/>
                </a:lnTo>
                <a:lnTo>
                  <a:pt x="10011742" y="1547002"/>
                </a:lnTo>
                <a:lnTo>
                  <a:pt x="9999507" y="1569683"/>
                </a:lnTo>
                <a:lnTo>
                  <a:pt x="9985832" y="1591284"/>
                </a:lnTo>
                <a:lnTo>
                  <a:pt x="9970358" y="1611085"/>
                </a:lnTo>
                <a:lnTo>
                  <a:pt x="9955244" y="1632326"/>
                </a:lnTo>
                <a:lnTo>
                  <a:pt x="9938331" y="1650687"/>
                </a:lnTo>
                <a:lnTo>
                  <a:pt x="9920338" y="1670488"/>
                </a:lnTo>
                <a:lnTo>
                  <a:pt x="9900186" y="1687409"/>
                </a:lnTo>
                <a:lnTo>
                  <a:pt x="9880394" y="1703970"/>
                </a:lnTo>
                <a:lnTo>
                  <a:pt x="9857722" y="1719091"/>
                </a:lnTo>
                <a:lnTo>
                  <a:pt x="9834691" y="1733131"/>
                </a:lnTo>
                <a:lnTo>
                  <a:pt x="9810581" y="1745012"/>
                </a:lnTo>
                <a:lnTo>
                  <a:pt x="9785750" y="1757613"/>
                </a:lnTo>
                <a:lnTo>
                  <a:pt x="9758401" y="1768053"/>
                </a:lnTo>
                <a:lnTo>
                  <a:pt x="9731052" y="1777054"/>
                </a:lnTo>
                <a:lnTo>
                  <a:pt x="9701903" y="1784614"/>
                </a:lnTo>
                <a:lnTo>
                  <a:pt x="9671675" y="1791094"/>
                </a:lnTo>
                <a:lnTo>
                  <a:pt x="9639648" y="1797215"/>
                </a:lnTo>
                <a:lnTo>
                  <a:pt x="9606181" y="1800095"/>
                </a:lnTo>
                <a:lnTo>
                  <a:pt x="9572354" y="1802975"/>
                </a:lnTo>
                <a:lnTo>
                  <a:pt x="9537448" y="1806215"/>
                </a:lnTo>
                <a:lnTo>
                  <a:pt x="9500742" y="1806215"/>
                </a:lnTo>
                <a:lnTo>
                  <a:pt x="9467275" y="1806215"/>
                </a:lnTo>
                <a:lnTo>
                  <a:pt x="9436687" y="1802975"/>
                </a:lnTo>
                <a:lnTo>
                  <a:pt x="9406459" y="1801895"/>
                </a:lnTo>
                <a:lnTo>
                  <a:pt x="9375871" y="1797215"/>
                </a:lnTo>
                <a:lnTo>
                  <a:pt x="9346722" y="1791094"/>
                </a:lnTo>
                <a:lnTo>
                  <a:pt x="9319373" y="1784614"/>
                </a:lnTo>
                <a:lnTo>
                  <a:pt x="9292023" y="1777054"/>
                </a:lnTo>
                <a:lnTo>
                  <a:pt x="9266113" y="1768053"/>
                </a:lnTo>
                <a:lnTo>
                  <a:pt x="9241643" y="1759053"/>
                </a:lnTo>
                <a:lnTo>
                  <a:pt x="9217173" y="1748252"/>
                </a:lnTo>
                <a:lnTo>
                  <a:pt x="9192702" y="1736011"/>
                </a:lnTo>
                <a:lnTo>
                  <a:pt x="9171470" y="1722331"/>
                </a:lnTo>
                <a:lnTo>
                  <a:pt x="9150239" y="1707210"/>
                </a:lnTo>
                <a:lnTo>
                  <a:pt x="9129007" y="1691729"/>
                </a:lnTo>
                <a:lnTo>
                  <a:pt x="9109215" y="1674808"/>
                </a:lnTo>
                <a:lnTo>
                  <a:pt x="9090862" y="1656807"/>
                </a:lnTo>
                <a:lnTo>
                  <a:pt x="9072509" y="1637006"/>
                </a:lnTo>
                <a:lnTo>
                  <a:pt x="9055596" y="1617205"/>
                </a:lnTo>
                <a:lnTo>
                  <a:pt x="9040482" y="1594164"/>
                </a:lnTo>
                <a:lnTo>
                  <a:pt x="9025367" y="1572923"/>
                </a:lnTo>
                <a:lnTo>
                  <a:pt x="9009893" y="1548442"/>
                </a:lnTo>
                <a:lnTo>
                  <a:pt x="8997658" y="1522520"/>
                </a:lnTo>
                <a:lnTo>
                  <a:pt x="8983984" y="1496599"/>
                </a:lnTo>
                <a:lnTo>
                  <a:pt x="8973188" y="1468877"/>
                </a:lnTo>
                <a:lnTo>
                  <a:pt x="8962752" y="1440076"/>
                </a:lnTo>
                <a:lnTo>
                  <a:pt x="8953396" y="1411274"/>
                </a:lnTo>
                <a:lnTo>
                  <a:pt x="8944399" y="1379233"/>
                </a:lnTo>
                <a:lnTo>
                  <a:pt x="8936842" y="1347191"/>
                </a:lnTo>
                <a:lnTo>
                  <a:pt x="8929285" y="1313349"/>
                </a:lnTo>
                <a:lnTo>
                  <a:pt x="8923167" y="1279867"/>
                </a:lnTo>
                <a:lnTo>
                  <a:pt x="8918489" y="1243506"/>
                </a:lnTo>
                <a:lnTo>
                  <a:pt x="8913811" y="1206784"/>
                </a:lnTo>
                <a:lnTo>
                  <a:pt x="9195941" y="1173302"/>
                </a:lnTo>
                <a:lnTo>
                  <a:pt x="9203498" y="1214344"/>
                </a:lnTo>
                <a:lnTo>
                  <a:pt x="9211055" y="1252506"/>
                </a:lnTo>
                <a:lnTo>
                  <a:pt x="9221851" y="1287428"/>
                </a:lnTo>
                <a:lnTo>
                  <a:pt x="9234086" y="1319470"/>
                </a:lnTo>
                <a:lnTo>
                  <a:pt x="9247761" y="1350071"/>
                </a:lnTo>
                <a:lnTo>
                  <a:pt x="9262875" y="1377433"/>
                </a:lnTo>
                <a:lnTo>
                  <a:pt x="9279788" y="1401914"/>
                </a:lnTo>
                <a:lnTo>
                  <a:pt x="9298141" y="1424595"/>
                </a:lnTo>
                <a:lnTo>
                  <a:pt x="9319373" y="1444756"/>
                </a:lnTo>
                <a:lnTo>
                  <a:pt x="9340964" y="1461317"/>
                </a:lnTo>
                <a:lnTo>
                  <a:pt x="9365075" y="1475358"/>
                </a:lnTo>
                <a:lnTo>
                  <a:pt x="9389545" y="1487238"/>
                </a:lnTo>
                <a:lnTo>
                  <a:pt x="9416895" y="1496599"/>
                </a:lnTo>
                <a:lnTo>
                  <a:pt x="9446043" y="1502719"/>
                </a:lnTo>
                <a:lnTo>
                  <a:pt x="9476631" y="1507399"/>
                </a:lnTo>
                <a:lnTo>
                  <a:pt x="9508299" y="1508840"/>
                </a:lnTo>
                <a:lnTo>
                  <a:pt x="9540326" y="1507399"/>
                </a:lnTo>
                <a:lnTo>
                  <a:pt x="9570914" y="1504159"/>
                </a:lnTo>
                <a:lnTo>
                  <a:pt x="9598264" y="1498039"/>
                </a:lnTo>
                <a:lnTo>
                  <a:pt x="9625973" y="1490479"/>
                </a:lnTo>
                <a:lnTo>
                  <a:pt x="9650084" y="1481478"/>
                </a:lnTo>
                <a:lnTo>
                  <a:pt x="9673114" y="1468877"/>
                </a:lnTo>
                <a:lnTo>
                  <a:pt x="9694346" y="1455197"/>
                </a:lnTo>
                <a:lnTo>
                  <a:pt x="9714498" y="1440076"/>
                </a:lnTo>
                <a:lnTo>
                  <a:pt x="9732491" y="1421715"/>
                </a:lnTo>
                <a:lnTo>
                  <a:pt x="9747965" y="1403354"/>
                </a:lnTo>
                <a:lnTo>
                  <a:pt x="9759841" y="1383553"/>
                </a:lnTo>
                <a:lnTo>
                  <a:pt x="9770636" y="1363752"/>
                </a:lnTo>
                <a:lnTo>
                  <a:pt x="9779993" y="1341071"/>
                </a:lnTo>
                <a:lnTo>
                  <a:pt x="9784671" y="1318029"/>
                </a:lnTo>
                <a:lnTo>
                  <a:pt x="9788989" y="1295348"/>
                </a:lnTo>
                <a:lnTo>
                  <a:pt x="9788989" y="1270867"/>
                </a:lnTo>
                <a:lnTo>
                  <a:pt x="9787550" y="1241705"/>
                </a:lnTo>
                <a:lnTo>
                  <a:pt x="9782872" y="1214344"/>
                </a:lnTo>
                <a:lnTo>
                  <a:pt x="9779993" y="1202103"/>
                </a:lnTo>
                <a:lnTo>
                  <a:pt x="9775315" y="1191663"/>
                </a:lnTo>
                <a:lnTo>
                  <a:pt x="9769197" y="1179062"/>
                </a:lnTo>
                <a:lnTo>
                  <a:pt x="9763079" y="1168622"/>
                </a:lnTo>
                <a:lnTo>
                  <a:pt x="9756962" y="1157821"/>
                </a:lnTo>
                <a:lnTo>
                  <a:pt x="9749405" y="1148821"/>
                </a:lnTo>
                <a:lnTo>
                  <a:pt x="9740408" y="1139460"/>
                </a:lnTo>
                <a:lnTo>
                  <a:pt x="9731052" y="1130460"/>
                </a:lnTo>
                <a:lnTo>
                  <a:pt x="9708381" y="1115339"/>
                </a:lnTo>
                <a:lnTo>
                  <a:pt x="9683910" y="1099858"/>
                </a:lnTo>
                <a:lnTo>
                  <a:pt x="9647205" y="1084737"/>
                </a:lnTo>
                <a:lnTo>
                  <a:pt x="9592146" y="1064936"/>
                </a:lnTo>
                <a:lnTo>
                  <a:pt x="9517655" y="1040455"/>
                </a:lnTo>
                <a:lnTo>
                  <a:pt x="9424811" y="1009853"/>
                </a:lnTo>
                <a:lnTo>
                  <a:pt x="9378749" y="996173"/>
                </a:lnTo>
                <a:lnTo>
                  <a:pt x="9337725" y="982492"/>
                </a:lnTo>
                <a:lnTo>
                  <a:pt x="9299580" y="967371"/>
                </a:lnTo>
                <a:lnTo>
                  <a:pt x="9264674" y="951890"/>
                </a:lnTo>
                <a:lnTo>
                  <a:pt x="9232287" y="936769"/>
                </a:lnTo>
                <a:lnTo>
                  <a:pt x="9202058" y="921289"/>
                </a:lnTo>
                <a:lnTo>
                  <a:pt x="9176149" y="904728"/>
                </a:lnTo>
                <a:lnTo>
                  <a:pt x="9153118" y="889607"/>
                </a:lnTo>
                <a:lnTo>
                  <a:pt x="9133325" y="872686"/>
                </a:lnTo>
                <a:lnTo>
                  <a:pt x="9113533" y="854325"/>
                </a:lnTo>
                <a:lnTo>
                  <a:pt x="9093741" y="834524"/>
                </a:lnTo>
                <a:lnTo>
                  <a:pt x="9077187" y="813283"/>
                </a:lnTo>
                <a:lnTo>
                  <a:pt x="9060274" y="791682"/>
                </a:lnTo>
                <a:lnTo>
                  <a:pt x="9044800" y="767201"/>
                </a:lnTo>
                <a:lnTo>
                  <a:pt x="9029686" y="743079"/>
                </a:lnTo>
                <a:lnTo>
                  <a:pt x="9017451" y="717158"/>
                </a:lnTo>
                <a:lnTo>
                  <a:pt x="9005215" y="689436"/>
                </a:lnTo>
                <a:lnTo>
                  <a:pt x="8994779" y="662075"/>
                </a:lnTo>
                <a:lnTo>
                  <a:pt x="8986862" y="634714"/>
                </a:lnTo>
                <a:lnTo>
                  <a:pt x="8979305" y="605552"/>
                </a:lnTo>
                <a:lnTo>
                  <a:pt x="8973188" y="578191"/>
                </a:lnTo>
                <a:lnTo>
                  <a:pt x="8970309" y="547589"/>
                </a:lnTo>
                <a:lnTo>
                  <a:pt x="8967430" y="518788"/>
                </a:lnTo>
                <a:lnTo>
                  <a:pt x="8967430" y="488186"/>
                </a:lnTo>
                <a:lnTo>
                  <a:pt x="8967430" y="453264"/>
                </a:lnTo>
                <a:lnTo>
                  <a:pt x="8970309" y="417982"/>
                </a:lnTo>
                <a:lnTo>
                  <a:pt x="8976427" y="384500"/>
                </a:lnTo>
                <a:lnTo>
                  <a:pt x="8982544" y="352459"/>
                </a:lnTo>
                <a:lnTo>
                  <a:pt x="8991541" y="320417"/>
                </a:lnTo>
                <a:lnTo>
                  <a:pt x="9003776" y="289815"/>
                </a:lnTo>
                <a:lnTo>
                  <a:pt x="9016011" y="259214"/>
                </a:lnTo>
                <a:lnTo>
                  <a:pt x="9031125" y="230412"/>
                </a:lnTo>
                <a:lnTo>
                  <a:pt x="9048039" y="203051"/>
                </a:lnTo>
                <a:lnTo>
                  <a:pt x="9066391" y="177130"/>
                </a:lnTo>
                <a:lnTo>
                  <a:pt x="9087623" y="152648"/>
                </a:lnTo>
                <a:lnTo>
                  <a:pt x="9109215" y="129607"/>
                </a:lnTo>
                <a:lnTo>
                  <a:pt x="9131886" y="109806"/>
                </a:lnTo>
                <a:lnTo>
                  <a:pt x="9156356" y="90005"/>
                </a:lnTo>
                <a:lnTo>
                  <a:pt x="9183706" y="73444"/>
                </a:lnTo>
                <a:lnTo>
                  <a:pt x="9211055" y="57963"/>
                </a:lnTo>
                <a:lnTo>
                  <a:pt x="9240204" y="44283"/>
                </a:lnTo>
                <a:lnTo>
                  <a:pt x="9270792" y="32042"/>
                </a:lnTo>
                <a:lnTo>
                  <a:pt x="9304259" y="23041"/>
                </a:lnTo>
                <a:lnTo>
                  <a:pt x="9339165" y="13681"/>
                </a:lnTo>
                <a:lnTo>
                  <a:pt x="9374431" y="7921"/>
                </a:lnTo>
                <a:lnTo>
                  <a:pt x="9412216" y="3240"/>
                </a:lnTo>
                <a:close/>
                <a:moveTo>
                  <a:pt x="2032326" y="0"/>
                </a:moveTo>
                <a:lnTo>
                  <a:pt x="2070866" y="0"/>
                </a:lnTo>
                <a:lnTo>
                  <a:pt x="2107244" y="3240"/>
                </a:lnTo>
                <a:lnTo>
                  <a:pt x="2143982" y="7921"/>
                </a:lnTo>
                <a:lnTo>
                  <a:pt x="2178919" y="13681"/>
                </a:lnTo>
                <a:lnTo>
                  <a:pt x="2214216" y="23041"/>
                </a:lnTo>
                <a:lnTo>
                  <a:pt x="2247713" y="32042"/>
                </a:lnTo>
                <a:lnTo>
                  <a:pt x="2279769" y="44283"/>
                </a:lnTo>
                <a:lnTo>
                  <a:pt x="2311825" y="57963"/>
                </a:lnTo>
                <a:lnTo>
                  <a:pt x="2342440" y="73444"/>
                </a:lnTo>
                <a:lnTo>
                  <a:pt x="2372696" y="91445"/>
                </a:lnTo>
                <a:lnTo>
                  <a:pt x="2401870" y="109806"/>
                </a:lnTo>
                <a:lnTo>
                  <a:pt x="2429244" y="131047"/>
                </a:lnTo>
                <a:lnTo>
                  <a:pt x="2456617" y="154088"/>
                </a:lnTo>
                <a:lnTo>
                  <a:pt x="2483990" y="178570"/>
                </a:lnTo>
                <a:lnTo>
                  <a:pt x="2508482" y="205931"/>
                </a:lnTo>
                <a:lnTo>
                  <a:pt x="2534415" y="235093"/>
                </a:lnTo>
                <a:lnTo>
                  <a:pt x="2557467" y="263894"/>
                </a:lnTo>
                <a:lnTo>
                  <a:pt x="2578717" y="295936"/>
                </a:lnTo>
                <a:lnTo>
                  <a:pt x="2600328" y="329418"/>
                </a:lnTo>
                <a:lnTo>
                  <a:pt x="2618337" y="364699"/>
                </a:lnTo>
                <a:lnTo>
                  <a:pt x="2636706" y="399621"/>
                </a:lnTo>
                <a:lnTo>
                  <a:pt x="2651834" y="437783"/>
                </a:lnTo>
                <a:lnTo>
                  <a:pt x="2665881" y="477385"/>
                </a:lnTo>
                <a:lnTo>
                  <a:pt x="2679568" y="518788"/>
                </a:lnTo>
                <a:lnTo>
                  <a:pt x="2690013" y="561270"/>
                </a:lnTo>
                <a:lnTo>
                  <a:pt x="2700818" y="605552"/>
                </a:lnTo>
                <a:lnTo>
                  <a:pt x="2708382" y="651634"/>
                </a:lnTo>
                <a:lnTo>
                  <a:pt x="2715946" y="698797"/>
                </a:lnTo>
                <a:lnTo>
                  <a:pt x="2720628" y="747400"/>
                </a:lnTo>
                <a:lnTo>
                  <a:pt x="2725311" y="797802"/>
                </a:lnTo>
                <a:lnTo>
                  <a:pt x="2726751" y="849645"/>
                </a:lnTo>
                <a:lnTo>
                  <a:pt x="2728552" y="902928"/>
                </a:lnTo>
                <a:lnTo>
                  <a:pt x="2726751" y="956571"/>
                </a:lnTo>
                <a:lnTo>
                  <a:pt x="2723870" y="1009853"/>
                </a:lnTo>
                <a:lnTo>
                  <a:pt x="2720628" y="1060256"/>
                </a:lnTo>
                <a:lnTo>
                  <a:pt x="2714505" y="1110659"/>
                </a:lnTo>
                <a:lnTo>
                  <a:pt x="2706941" y="1157821"/>
                </a:lnTo>
                <a:lnTo>
                  <a:pt x="2699378" y="1205344"/>
                </a:lnTo>
                <a:lnTo>
                  <a:pt x="2688572" y="1249266"/>
                </a:lnTo>
                <a:lnTo>
                  <a:pt x="2676686" y="1293548"/>
                </a:lnTo>
                <a:lnTo>
                  <a:pt x="2662639" y="1334950"/>
                </a:lnTo>
                <a:lnTo>
                  <a:pt x="2647512" y="1375993"/>
                </a:lnTo>
                <a:lnTo>
                  <a:pt x="2630583" y="1415955"/>
                </a:lnTo>
                <a:lnTo>
                  <a:pt x="2612214" y="1452317"/>
                </a:lnTo>
                <a:lnTo>
                  <a:pt x="2592404" y="1489038"/>
                </a:lnTo>
                <a:lnTo>
                  <a:pt x="2571154" y="1523960"/>
                </a:lnTo>
                <a:lnTo>
                  <a:pt x="2546661" y="1556002"/>
                </a:lnTo>
                <a:lnTo>
                  <a:pt x="2522529" y="1588044"/>
                </a:lnTo>
                <a:lnTo>
                  <a:pt x="2499478" y="1613965"/>
                </a:lnTo>
                <a:lnTo>
                  <a:pt x="2474986" y="1639886"/>
                </a:lnTo>
                <a:lnTo>
                  <a:pt x="2450494" y="1662928"/>
                </a:lnTo>
                <a:lnTo>
                  <a:pt x="2424561" y="1684169"/>
                </a:lnTo>
                <a:lnTo>
                  <a:pt x="2397188" y="1702530"/>
                </a:lnTo>
                <a:lnTo>
                  <a:pt x="2369814" y="1720891"/>
                </a:lnTo>
                <a:lnTo>
                  <a:pt x="2340640" y="1737452"/>
                </a:lnTo>
                <a:lnTo>
                  <a:pt x="2310384" y="1751132"/>
                </a:lnTo>
                <a:lnTo>
                  <a:pt x="2279769" y="1765173"/>
                </a:lnTo>
                <a:lnTo>
                  <a:pt x="2247713" y="1775614"/>
                </a:lnTo>
                <a:lnTo>
                  <a:pt x="2214216" y="1784614"/>
                </a:lnTo>
                <a:lnTo>
                  <a:pt x="2180359" y="1792534"/>
                </a:lnTo>
                <a:lnTo>
                  <a:pt x="2145422" y="1798655"/>
                </a:lnTo>
                <a:lnTo>
                  <a:pt x="2108684" y="1802975"/>
                </a:lnTo>
                <a:lnTo>
                  <a:pt x="2072306" y="1804775"/>
                </a:lnTo>
                <a:lnTo>
                  <a:pt x="2034127" y="1806215"/>
                </a:lnTo>
                <a:lnTo>
                  <a:pt x="1995948" y="1804775"/>
                </a:lnTo>
                <a:lnTo>
                  <a:pt x="1957769" y="1802975"/>
                </a:lnTo>
                <a:lnTo>
                  <a:pt x="1921031" y="1798655"/>
                </a:lnTo>
                <a:lnTo>
                  <a:pt x="1886093" y="1792534"/>
                </a:lnTo>
                <a:lnTo>
                  <a:pt x="1852237" y="1784614"/>
                </a:lnTo>
                <a:lnTo>
                  <a:pt x="1818740" y="1775614"/>
                </a:lnTo>
                <a:lnTo>
                  <a:pt x="1786684" y="1765173"/>
                </a:lnTo>
                <a:lnTo>
                  <a:pt x="1754628" y="1752932"/>
                </a:lnTo>
                <a:lnTo>
                  <a:pt x="1725814" y="1737452"/>
                </a:lnTo>
                <a:lnTo>
                  <a:pt x="1697000" y="1722331"/>
                </a:lnTo>
                <a:lnTo>
                  <a:pt x="1667825" y="1703970"/>
                </a:lnTo>
                <a:lnTo>
                  <a:pt x="1640452" y="1684169"/>
                </a:lnTo>
                <a:lnTo>
                  <a:pt x="1614159" y="1664368"/>
                </a:lnTo>
                <a:lnTo>
                  <a:pt x="1590027" y="1641326"/>
                </a:lnTo>
                <a:lnTo>
                  <a:pt x="1565534" y="1617205"/>
                </a:lnTo>
                <a:lnTo>
                  <a:pt x="1542843" y="1591284"/>
                </a:lnTo>
                <a:lnTo>
                  <a:pt x="1518351" y="1559242"/>
                </a:lnTo>
                <a:lnTo>
                  <a:pt x="1495300" y="1525400"/>
                </a:lnTo>
                <a:lnTo>
                  <a:pt x="1472608" y="1491919"/>
                </a:lnTo>
                <a:lnTo>
                  <a:pt x="1452438" y="1455197"/>
                </a:lnTo>
                <a:lnTo>
                  <a:pt x="1434069" y="1418835"/>
                </a:lnTo>
                <a:lnTo>
                  <a:pt x="1417501" y="1379233"/>
                </a:lnTo>
                <a:lnTo>
                  <a:pt x="1402373" y="1339271"/>
                </a:lnTo>
                <a:lnTo>
                  <a:pt x="1388687" y="1298228"/>
                </a:lnTo>
                <a:lnTo>
                  <a:pt x="1376441" y="1255386"/>
                </a:lnTo>
                <a:lnTo>
                  <a:pt x="1367076" y="1209664"/>
                </a:lnTo>
                <a:lnTo>
                  <a:pt x="1358072" y="1163941"/>
                </a:lnTo>
                <a:lnTo>
                  <a:pt x="1350508" y="1116779"/>
                </a:lnTo>
                <a:lnTo>
                  <a:pt x="1344385" y="1067816"/>
                </a:lnTo>
                <a:lnTo>
                  <a:pt x="1341143" y="1017414"/>
                </a:lnTo>
                <a:lnTo>
                  <a:pt x="1338262" y="967371"/>
                </a:lnTo>
                <a:lnTo>
                  <a:pt x="1338262" y="913728"/>
                </a:lnTo>
                <a:lnTo>
                  <a:pt x="1339702" y="837404"/>
                </a:lnTo>
                <a:lnTo>
                  <a:pt x="1342584" y="764320"/>
                </a:lnTo>
                <a:lnTo>
                  <a:pt x="1350508" y="694117"/>
                </a:lnTo>
                <a:lnTo>
                  <a:pt x="1360953" y="628593"/>
                </a:lnTo>
                <a:lnTo>
                  <a:pt x="1373199" y="565950"/>
                </a:lnTo>
                <a:lnTo>
                  <a:pt x="1381123" y="537148"/>
                </a:lnTo>
                <a:lnTo>
                  <a:pt x="1390127" y="506547"/>
                </a:lnTo>
                <a:lnTo>
                  <a:pt x="1399132" y="479185"/>
                </a:lnTo>
                <a:lnTo>
                  <a:pt x="1408136" y="451464"/>
                </a:lnTo>
                <a:lnTo>
                  <a:pt x="1418942" y="425543"/>
                </a:lnTo>
                <a:lnTo>
                  <a:pt x="1429747" y="399621"/>
                </a:lnTo>
                <a:lnTo>
                  <a:pt x="1454239" y="351019"/>
                </a:lnTo>
                <a:lnTo>
                  <a:pt x="1480172" y="305296"/>
                </a:lnTo>
                <a:lnTo>
                  <a:pt x="1507546" y="262454"/>
                </a:lnTo>
                <a:lnTo>
                  <a:pt x="1536360" y="222852"/>
                </a:lnTo>
                <a:lnTo>
                  <a:pt x="1566975" y="187570"/>
                </a:lnTo>
                <a:lnTo>
                  <a:pt x="1600832" y="154088"/>
                </a:lnTo>
                <a:lnTo>
                  <a:pt x="1635769" y="125287"/>
                </a:lnTo>
                <a:lnTo>
                  <a:pt x="1671067" y="97565"/>
                </a:lnTo>
                <a:lnTo>
                  <a:pt x="1690516" y="86765"/>
                </a:lnTo>
                <a:lnTo>
                  <a:pt x="1708886" y="74884"/>
                </a:lnTo>
                <a:lnTo>
                  <a:pt x="1750306" y="55083"/>
                </a:lnTo>
                <a:lnTo>
                  <a:pt x="1791367" y="38162"/>
                </a:lnTo>
                <a:lnTo>
                  <a:pt x="1835669" y="24482"/>
                </a:lnTo>
                <a:lnTo>
                  <a:pt x="1882852" y="13681"/>
                </a:lnTo>
                <a:lnTo>
                  <a:pt x="1930395" y="6121"/>
                </a:lnTo>
                <a:lnTo>
                  <a:pt x="1980460" y="1440"/>
                </a:lnTo>
                <a:close/>
                <a:moveTo>
                  <a:pt x="636128" y="0"/>
                </a:moveTo>
                <a:lnTo>
                  <a:pt x="672488" y="0"/>
                </a:lnTo>
                <a:lnTo>
                  <a:pt x="703088" y="0"/>
                </a:lnTo>
                <a:lnTo>
                  <a:pt x="732249" y="1440"/>
                </a:lnTo>
                <a:lnTo>
                  <a:pt x="761049" y="4680"/>
                </a:lnTo>
                <a:lnTo>
                  <a:pt x="788409" y="9001"/>
                </a:lnTo>
                <a:lnTo>
                  <a:pt x="816130" y="15481"/>
                </a:lnTo>
                <a:lnTo>
                  <a:pt x="842050" y="23041"/>
                </a:lnTo>
                <a:lnTo>
                  <a:pt x="869410" y="30602"/>
                </a:lnTo>
                <a:lnTo>
                  <a:pt x="893891" y="41402"/>
                </a:lnTo>
                <a:lnTo>
                  <a:pt x="919811" y="51843"/>
                </a:lnTo>
                <a:lnTo>
                  <a:pt x="943931" y="64084"/>
                </a:lnTo>
                <a:lnTo>
                  <a:pt x="966972" y="77764"/>
                </a:lnTo>
                <a:lnTo>
                  <a:pt x="990012" y="91445"/>
                </a:lnTo>
                <a:lnTo>
                  <a:pt x="1012692" y="108366"/>
                </a:lnTo>
                <a:lnTo>
                  <a:pt x="1034292" y="125287"/>
                </a:lnTo>
                <a:lnTo>
                  <a:pt x="1055533" y="143648"/>
                </a:lnTo>
                <a:lnTo>
                  <a:pt x="1076773" y="163449"/>
                </a:lnTo>
                <a:lnTo>
                  <a:pt x="1090453" y="178570"/>
                </a:lnTo>
                <a:lnTo>
                  <a:pt x="1104133" y="195491"/>
                </a:lnTo>
                <a:lnTo>
                  <a:pt x="1118174" y="212051"/>
                </a:lnTo>
                <a:lnTo>
                  <a:pt x="1130054" y="228972"/>
                </a:lnTo>
                <a:lnTo>
                  <a:pt x="1154534" y="266774"/>
                </a:lnTo>
                <a:lnTo>
                  <a:pt x="1176134" y="309617"/>
                </a:lnTo>
                <a:lnTo>
                  <a:pt x="1197374" y="353899"/>
                </a:lnTo>
                <a:lnTo>
                  <a:pt x="1213934" y="402861"/>
                </a:lnTo>
                <a:lnTo>
                  <a:pt x="1230855" y="454704"/>
                </a:lnTo>
                <a:lnTo>
                  <a:pt x="1246335" y="511227"/>
                </a:lnTo>
                <a:lnTo>
                  <a:pt x="959411" y="593311"/>
                </a:lnTo>
                <a:lnTo>
                  <a:pt x="951851" y="559830"/>
                </a:lnTo>
                <a:lnTo>
                  <a:pt x="942491" y="527788"/>
                </a:lnTo>
                <a:lnTo>
                  <a:pt x="932051" y="497546"/>
                </a:lnTo>
                <a:lnTo>
                  <a:pt x="918011" y="468385"/>
                </a:lnTo>
                <a:lnTo>
                  <a:pt x="904331" y="442464"/>
                </a:lnTo>
                <a:lnTo>
                  <a:pt x="887771" y="417982"/>
                </a:lnTo>
                <a:lnTo>
                  <a:pt x="869410" y="396741"/>
                </a:lnTo>
                <a:lnTo>
                  <a:pt x="851050" y="376940"/>
                </a:lnTo>
                <a:lnTo>
                  <a:pt x="829810" y="358579"/>
                </a:lnTo>
                <a:lnTo>
                  <a:pt x="808210" y="343458"/>
                </a:lnTo>
                <a:lnTo>
                  <a:pt x="785529" y="331218"/>
                </a:lnTo>
                <a:lnTo>
                  <a:pt x="761049" y="320417"/>
                </a:lnTo>
                <a:lnTo>
                  <a:pt x="736569" y="311057"/>
                </a:lnTo>
                <a:lnTo>
                  <a:pt x="711008" y="305296"/>
                </a:lnTo>
                <a:lnTo>
                  <a:pt x="684728" y="302056"/>
                </a:lnTo>
                <a:lnTo>
                  <a:pt x="657368" y="300616"/>
                </a:lnTo>
                <a:lnTo>
                  <a:pt x="637568" y="302056"/>
                </a:lnTo>
                <a:lnTo>
                  <a:pt x="619207" y="303496"/>
                </a:lnTo>
                <a:lnTo>
                  <a:pt x="599407" y="305296"/>
                </a:lnTo>
                <a:lnTo>
                  <a:pt x="581047" y="309617"/>
                </a:lnTo>
                <a:lnTo>
                  <a:pt x="564487" y="314297"/>
                </a:lnTo>
                <a:lnTo>
                  <a:pt x="546127" y="320417"/>
                </a:lnTo>
                <a:lnTo>
                  <a:pt x="529206" y="327977"/>
                </a:lnTo>
                <a:lnTo>
                  <a:pt x="514086" y="335538"/>
                </a:lnTo>
                <a:lnTo>
                  <a:pt x="497166" y="344898"/>
                </a:lnTo>
                <a:lnTo>
                  <a:pt x="482046" y="355339"/>
                </a:lnTo>
                <a:lnTo>
                  <a:pt x="466566" y="366139"/>
                </a:lnTo>
                <a:lnTo>
                  <a:pt x="452885" y="378380"/>
                </a:lnTo>
                <a:lnTo>
                  <a:pt x="437765" y="392061"/>
                </a:lnTo>
                <a:lnTo>
                  <a:pt x="424085" y="407182"/>
                </a:lnTo>
                <a:lnTo>
                  <a:pt x="411845" y="422662"/>
                </a:lnTo>
                <a:lnTo>
                  <a:pt x="398165" y="439223"/>
                </a:lnTo>
                <a:lnTo>
                  <a:pt x="385925" y="457584"/>
                </a:lnTo>
                <a:lnTo>
                  <a:pt x="375124" y="475945"/>
                </a:lnTo>
                <a:lnTo>
                  <a:pt x="364324" y="497546"/>
                </a:lnTo>
                <a:lnTo>
                  <a:pt x="355324" y="520228"/>
                </a:lnTo>
                <a:lnTo>
                  <a:pt x="346324" y="542909"/>
                </a:lnTo>
                <a:lnTo>
                  <a:pt x="336964" y="567390"/>
                </a:lnTo>
                <a:lnTo>
                  <a:pt x="329404" y="595112"/>
                </a:lnTo>
                <a:lnTo>
                  <a:pt x="323284" y="622473"/>
                </a:lnTo>
                <a:lnTo>
                  <a:pt x="317164" y="651634"/>
                </a:lnTo>
                <a:lnTo>
                  <a:pt x="312484" y="681876"/>
                </a:lnTo>
                <a:lnTo>
                  <a:pt x="308164" y="713918"/>
                </a:lnTo>
                <a:lnTo>
                  <a:pt x="304924" y="747400"/>
                </a:lnTo>
                <a:lnTo>
                  <a:pt x="300604" y="819403"/>
                </a:lnTo>
                <a:lnTo>
                  <a:pt x="298804" y="895367"/>
                </a:lnTo>
                <a:lnTo>
                  <a:pt x="300604" y="974931"/>
                </a:lnTo>
                <a:lnTo>
                  <a:pt x="304924" y="1049455"/>
                </a:lnTo>
                <a:lnTo>
                  <a:pt x="308164" y="1082937"/>
                </a:lnTo>
                <a:lnTo>
                  <a:pt x="312484" y="1116779"/>
                </a:lnTo>
                <a:lnTo>
                  <a:pt x="317164" y="1148821"/>
                </a:lnTo>
                <a:lnTo>
                  <a:pt x="323284" y="1177622"/>
                </a:lnTo>
                <a:lnTo>
                  <a:pt x="329404" y="1206784"/>
                </a:lnTo>
                <a:lnTo>
                  <a:pt x="336964" y="1234145"/>
                </a:lnTo>
                <a:lnTo>
                  <a:pt x="344884" y="1260066"/>
                </a:lnTo>
                <a:lnTo>
                  <a:pt x="353884" y="1283108"/>
                </a:lnTo>
                <a:lnTo>
                  <a:pt x="362884" y="1305789"/>
                </a:lnTo>
                <a:lnTo>
                  <a:pt x="373684" y="1327390"/>
                </a:lnTo>
                <a:lnTo>
                  <a:pt x="384485" y="1347191"/>
                </a:lnTo>
                <a:lnTo>
                  <a:pt x="396365" y="1365192"/>
                </a:lnTo>
                <a:lnTo>
                  <a:pt x="408605" y="1382113"/>
                </a:lnTo>
                <a:lnTo>
                  <a:pt x="421205" y="1397594"/>
                </a:lnTo>
                <a:lnTo>
                  <a:pt x="434525" y="1412714"/>
                </a:lnTo>
                <a:lnTo>
                  <a:pt x="448205" y="1426395"/>
                </a:lnTo>
                <a:lnTo>
                  <a:pt x="462246" y="1438636"/>
                </a:lnTo>
                <a:lnTo>
                  <a:pt x="477366" y="1450876"/>
                </a:lnTo>
                <a:lnTo>
                  <a:pt x="492486" y="1459877"/>
                </a:lnTo>
                <a:lnTo>
                  <a:pt x="507966" y="1468877"/>
                </a:lnTo>
                <a:lnTo>
                  <a:pt x="524526" y="1478238"/>
                </a:lnTo>
                <a:lnTo>
                  <a:pt x="541446" y="1484358"/>
                </a:lnTo>
                <a:lnTo>
                  <a:pt x="558007" y="1490479"/>
                </a:lnTo>
                <a:lnTo>
                  <a:pt x="574927" y="1496599"/>
                </a:lnTo>
                <a:lnTo>
                  <a:pt x="593287" y="1499479"/>
                </a:lnTo>
                <a:lnTo>
                  <a:pt x="611647" y="1502719"/>
                </a:lnTo>
                <a:lnTo>
                  <a:pt x="630007" y="1504159"/>
                </a:lnTo>
                <a:lnTo>
                  <a:pt x="649808" y="1504159"/>
                </a:lnTo>
                <a:lnTo>
                  <a:pt x="677168" y="1502719"/>
                </a:lnTo>
                <a:lnTo>
                  <a:pt x="704528" y="1499479"/>
                </a:lnTo>
                <a:lnTo>
                  <a:pt x="730449" y="1491919"/>
                </a:lnTo>
                <a:lnTo>
                  <a:pt x="756369" y="1482918"/>
                </a:lnTo>
                <a:lnTo>
                  <a:pt x="780849" y="1470678"/>
                </a:lnTo>
                <a:lnTo>
                  <a:pt x="803890" y="1455197"/>
                </a:lnTo>
                <a:lnTo>
                  <a:pt x="826570" y="1437196"/>
                </a:lnTo>
                <a:lnTo>
                  <a:pt x="847810" y="1415955"/>
                </a:lnTo>
                <a:lnTo>
                  <a:pt x="867970" y="1392913"/>
                </a:lnTo>
                <a:lnTo>
                  <a:pt x="886331" y="1365192"/>
                </a:lnTo>
                <a:lnTo>
                  <a:pt x="902891" y="1334950"/>
                </a:lnTo>
                <a:lnTo>
                  <a:pt x="919811" y="1301469"/>
                </a:lnTo>
                <a:lnTo>
                  <a:pt x="933491" y="1264747"/>
                </a:lnTo>
                <a:lnTo>
                  <a:pt x="947171" y="1223345"/>
                </a:lnTo>
                <a:lnTo>
                  <a:pt x="957611" y="1180862"/>
                </a:lnTo>
                <a:lnTo>
                  <a:pt x="968411" y="1133340"/>
                </a:lnTo>
                <a:lnTo>
                  <a:pt x="1247415" y="1241705"/>
                </a:lnTo>
                <a:lnTo>
                  <a:pt x="1239855" y="1278427"/>
                </a:lnTo>
                <a:lnTo>
                  <a:pt x="1230855" y="1313349"/>
                </a:lnTo>
                <a:lnTo>
                  <a:pt x="1220054" y="1347191"/>
                </a:lnTo>
                <a:lnTo>
                  <a:pt x="1209614" y="1379233"/>
                </a:lnTo>
                <a:lnTo>
                  <a:pt x="1198814" y="1409474"/>
                </a:lnTo>
                <a:lnTo>
                  <a:pt x="1186574" y="1440076"/>
                </a:lnTo>
                <a:lnTo>
                  <a:pt x="1174334" y="1468877"/>
                </a:lnTo>
                <a:lnTo>
                  <a:pt x="1160654" y="1496599"/>
                </a:lnTo>
                <a:lnTo>
                  <a:pt x="1146974" y="1522520"/>
                </a:lnTo>
                <a:lnTo>
                  <a:pt x="1131854" y="1547002"/>
                </a:lnTo>
                <a:lnTo>
                  <a:pt x="1116373" y="1571123"/>
                </a:lnTo>
                <a:lnTo>
                  <a:pt x="1101253" y="1594164"/>
                </a:lnTo>
                <a:lnTo>
                  <a:pt x="1084333" y="1613965"/>
                </a:lnTo>
                <a:lnTo>
                  <a:pt x="1066333" y="1635206"/>
                </a:lnTo>
                <a:lnTo>
                  <a:pt x="1049413" y="1653567"/>
                </a:lnTo>
                <a:lnTo>
                  <a:pt x="1029612" y="1670488"/>
                </a:lnTo>
                <a:lnTo>
                  <a:pt x="1011252" y="1687409"/>
                </a:lnTo>
                <a:lnTo>
                  <a:pt x="991452" y="1702530"/>
                </a:lnTo>
                <a:lnTo>
                  <a:pt x="969852" y="1716210"/>
                </a:lnTo>
                <a:lnTo>
                  <a:pt x="948611" y="1729891"/>
                </a:lnTo>
                <a:lnTo>
                  <a:pt x="927371" y="1742132"/>
                </a:lnTo>
                <a:lnTo>
                  <a:pt x="906131" y="1752932"/>
                </a:lnTo>
                <a:lnTo>
                  <a:pt x="883091" y="1763373"/>
                </a:lnTo>
                <a:lnTo>
                  <a:pt x="860050" y="1772733"/>
                </a:lnTo>
                <a:lnTo>
                  <a:pt x="835930" y="1780294"/>
                </a:lnTo>
                <a:lnTo>
                  <a:pt x="811450" y="1787854"/>
                </a:lnTo>
                <a:lnTo>
                  <a:pt x="786969" y="1792534"/>
                </a:lnTo>
                <a:lnTo>
                  <a:pt x="761049" y="1797215"/>
                </a:lnTo>
                <a:lnTo>
                  <a:pt x="735129" y="1801895"/>
                </a:lnTo>
                <a:lnTo>
                  <a:pt x="709209" y="1804775"/>
                </a:lnTo>
                <a:lnTo>
                  <a:pt x="681848" y="1806215"/>
                </a:lnTo>
                <a:lnTo>
                  <a:pt x="654128" y="1806215"/>
                </a:lnTo>
                <a:lnTo>
                  <a:pt x="619207" y="1804775"/>
                </a:lnTo>
                <a:lnTo>
                  <a:pt x="585727" y="1802975"/>
                </a:lnTo>
                <a:lnTo>
                  <a:pt x="553687" y="1798655"/>
                </a:lnTo>
                <a:lnTo>
                  <a:pt x="521646" y="1792534"/>
                </a:lnTo>
                <a:lnTo>
                  <a:pt x="489606" y="1784614"/>
                </a:lnTo>
                <a:lnTo>
                  <a:pt x="459005" y="1775614"/>
                </a:lnTo>
                <a:lnTo>
                  <a:pt x="430205" y="1765173"/>
                </a:lnTo>
                <a:lnTo>
                  <a:pt x="401045" y="1752932"/>
                </a:lnTo>
                <a:lnTo>
                  <a:pt x="373684" y="1737452"/>
                </a:lnTo>
                <a:lnTo>
                  <a:pt x="346324" y="1722331"/>
                </a:lnTo>
                <a:lnTo>
                  <a:pt x="320404" y="1703970"/>
                </a:lnTo>
                <a:lnTo>
                  <a:pt x="294124" y="1684169"/>
                </a:lnTo>
                <a:lnTo>
                  <a:pt x="270003" y="1664368"/>
                </a:lnTo>
                <a:lnTo>
                  <a:pt x="245523" y="1641326"/>
                </a:lnTo>
                <a:lnTo>
                  <a:pt x="222843" y="1617205"/>
                </a:lnTo>
                <a:lnTo>
                  <a:pt x="199802" y="1591284"/>
                </a:lnTo>
                <a:lnTo>
                  <a:pt x="176762" y="1559242"/>
                </a:lnTo>
                <a:lnTo>
                  <a:pt x="154082" y="1525400"/>
                </a:lnTo>
                <a:lnTo>
                  <a:pt x="132482" y="1490479"/>
                </a:lnTo>
                <a:lnTo>
                  <a:pt x="113041" y="1455197"/>
                </a:lnTo>
                <a:lnTo>
                  <a:pt x="94681" y="1417035"/>
                </a:lnTo>
                <a:lnTo>
                  <a:pt x="77761" y="1379233"/>
                </a:lnTo>
                <a:lnTo>
                  <a:pt x="64081" y="1339271"/>
                </a:lnTo>
                <a:lnTo>
                  <a:pt x="50401" y="1298228"/>
                </a:lnTo>
                <a:lnTo>
                  <a:pt x="38161" y="1255386"/>
                </a:lnTo>
                <a:lnTo>
                  <a:pt x="29160" y="1211104"/>
                </a:lnTo>
                <a:lnTo>
                  <a:pt x="19800" y="1165741"/>
                </a:lnTo>
                <a:lnTo>
                  <a:pt x="12240" y="1119659"/>
                </a:lnTo>
                <a:lnTo>
                  <a:pt x="7560" y="1071057"/>
                </a:lnTo>
                <a:lnTo>
                  <a:pt x="3240" y="1022094"/>
                </a:lnTo>
                <a:lnTo>
                  <a:pt x="1440" y="970251"/>
                </a:lnTo>
                <a:lnTo>
                  <a:pt x="0" y="918409"/>
                </a:lnTo>
                <a:lnTo>
                  <a:pt x="1440" y="863326"/>
                </a:lnTo>
                <a:lnTo>
                  <a:pt x="3240" y="810043"/>
                </a:lnTo>
                <a:lnTo>
                  <a:pt x="7560" y="758200"/>
                </a:lnTo>
                <a:lnTo>
                  <a:pt x="12240" y="706357"/>
                </a:lnTo>
                <a:lnTo>
                  <a:pt x="19800" y="657395"/>
                </a:lnTo>
                <a:lnTo>
                  <a:pt x="29160" y="610232"/>
                </a:lnTo>
                <a:lnTo>
                  <a:pt x="39601" y="564510"/>
                </a:lnTo>
                <a:lnTo>
                  <a:pt x="50401" y="520228"/>
                </a:lnTo>
                <a:lnTo>
                  <a:pt x="64081" y="477385"/>
                </a:lnTo>
                <a:lnTo>
                  <a:pt x="79201" y="436343"/>
                </a:lnTo>
                <a:lnTo>
                  <a:pt x="96121" y="394941"/>
                </a:lnTo>
                <a:lnTo>
                  <a:pt x="114481" y="357139"/>
                </a:lnTo>
                <a:lnTo>
                  <a:pt x="132482" y="320417"/>
                </a:lnTo>
                <a:lnTo>
                  <a:pt x="154082" y="285135"/>
                </a:lnTo>
                <a:lnTo>
                  <a:pt x="176762" y="251653"/>
                </a:lnTo>
                <a:lnTo>
                  <a:pt x="201242" y="218172"/>
                </a:lnTo>
                <a:lnTo>
                  <a:pt x="224283" y="192250"/>
                </a:lnTo>
                <a:lnTo>
                  <a:pt x="246963" y="167769"/>
                </a:lnTo>
                <a:lnTo>
                  <a:pt x="271443" y="145088"/>
                </a:lnTo>
                <a:lnTo>
                  <a:pt x="297364" y="122047"/>
                </a:lnTo>
                <a:lnTo>
                  <a:pt x="323284" y="103686"/>
                </a:lnTo>
                <a:lnTo>
                  <a:pt x="351004" y="85685"/>
                </a:lnTo>
                <a:lnTo>
                  <a:pt x="378364" y="68764"/>
                </a:lnTo>
                <a:lnTo>
                  <a:pt x="407165" y="55083"/>
                </a:lnTo>
                <a:lnTo>
                  <a:pt x="437765" y="41402"/>
                </a:lnTo>
                <a:lnTo>
                  <a:pt x="468366" y="30602"/>
                </a:lnTo>
                <a:lnTo>
                  <a:pt x="500406" y="21241"/>
                </a:lnTo>
                <a:lnTo>
                  <a:pt x="532086" y="13681"/>
                </a:lnTo>
                <a:lnTo>
                  <a:pt x="565927" y="7921"/>
                </a:lnTo>
                <a:lnTo>
                  <a:pt x="600847" y="3240"/>
                </a:lnTo>
                <a:close/>
              </a:path>
            </a:pathLst>
          </a:custGeom>
          <a:noFill/>
          <a:ln w="6350" cap="flat">
            <a:solidFill>
              <a:schemeClr val="tx1"/>
            </a:solidFill>
            <a:bevel/>
            <a:headEnd/>
            <a:tailEnd/>
          </a:ln>
          <a:effectLst/>
        </p:spPr>
        <p:txBody>
          <a:bodyPr wrap="square" anchor="ctr">
            <a:noAutofit/>
          </a:bodyPr>
          <a:lstStyle/>
          <a:p>
            <a:endParaRPr lang="en-US" sz="1350"/>
          </a:p>
        </p:txBody>
      </p:sp>
    </p:spTree>
    <p:extLst>
      <p:ext uri="{BB962C8B-B14F-4D97-AF65-F5344CB8AC3E}">
        <p14:creationId xmlns:p14="http://schemas.microsoft.com/office/powerpoint/2010/main" val="35096845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6096000" y="0"/>
            <a:ext cx="6096000" cy="6858000"/>
          </a:xfrm>
          <a:prstGeom prst="rect">
            <a:avLst/>
          </a:prstGeom>
          <a:solidFill>
            <a:schemeClr val="bg2"/>
          </a:solidFill>
        </p:spPr>
        <p:txBody>
          <a:bodyPr lIns="540000" tIns="360000" rIns="36000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4550144" cy="498598"/>
          </a:xfrm>
          <a:prstGeom prst="rect">
            <a:avLst/>
          </a:prstGeom>
        </p:spPr>
        <p:txBody>
          <a:bodyPr wrap="square" lIns="0" tIns="0" rIns="0" bIns="0" anchor="b" anchorCtr="0">
            <a:spAutoFit/>
          </a:bodyPr>
          <a:lstStyle>
            <a:lvl1pPr>
              <a:lnSpc>
                <a:spcPct val="90000"/>
              </a:lnSpc>
              <a:defRPr sz="3600">
                <a:solidFill>
                  <a:schemeClr val="bg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5814590"/>
            <a:ext cx="4550144" cy="234199"/>
          </a:xfrm>
          <a:prstGeom prst="rect">
            <a:avLst/>
          </a:prstGeom>
        </p:spPr>
        <p:txBody>
          <a:bodyPr wrap="square" lIns="0" tIns="0" rIns="0" bIns="0" anchor="b" anchorCtr="0">
            <a:spAutoFit/>
          </a:bodyPr>
          <a:lstStyle>
            <a:lvl1pPr>
              <a:lnSpc>
                <a:spcPct val="110000"/>
              </a:lnSpc>
              <a:spcAft>
                <a:spcPts val="900"/>
              </a:spcAft>
              <a:defRPr sz="1500" b="0">
                <a:solidFill>
                  <a:schemeClr val="tx2"/>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16" name="Group 15">
            <a:extLst>
              <a:ext uri="{FF2B5EF4-FFF2-40B4-BE49-F238E27FC236}">
                <a16:creationId xmlns:a16="http://schemas.microsoft.com/office/drawing/2014/main" id="{D42B424B-FD6B-5040-9FE1-8C49BD9A5A77}"/>
              </a:ext>
            </a:extLst>
          </p:cNvPr>
          <p:cNvGrpSpPr/>
          <p:nvPr userDrawn="1"/>
        </p:nvGrpSpPr>
        <p:grpSpPr>
          <a:xfrm>
            <a:off x="10422546" y="7021734"/>
            <a:ext cx="1769454" cy="1273523"/>
            <a:chOff x="0" y="9362312"/>
            <a:chExt cx="2359272" cy="1698030"/>
          </a:xfrm>
        </p:grpSpPr>
        <p:grpSp>
          <p:nvGrpSpPr>
            <p:cNvPr id="17" name="Group 16">
              <a:extLst>
                <a:ext uri="{FF2B5EF4-FFF2-40B4-BE49-F238E27FC236}">
                  <a16:creationId xmlns:a16="http://schemas.microsoft.com/office/drawing/2014/main" id="{9C14AEC8-4435-5241-A46A-FFAA382EE9CA}"/>
                </a:ext>
              </a:extLst>
            </p:cNvPr>
            <p:cNvGrpSpPr/>
            <p:nvPr/>
          </p:nvGrpSpPr>
          <p:grpSpPr>
            <a:xfrm rot="16200000" flipV="1">
              <a:off x="-113880" y="9871177"/>
              <a:ext cx="1415410" cy="400108"/>
              <a:chOff x="-3" y="9495149"/>
              <a:chExt cx="3594694" cy="496672"/>
            </a:xfrm>
          </p:grpSpPr>
          <p:sp>
            <p:nvSpPr>
              <p:cNvPr id="27" name="Rectangle 26">
                <a:extLst>
                  <a:ext uri="{FF2B5EF4-FFF2-40B4-BE49-F238E27FC236}">
                    <a16:creationId xmlns:a16="http://schemas.microsoft.com/office/drawing/2014/main" id="{57917764-8BD0-4043-9960-F83A045FBDF6}"/>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38C6344A-F4F0-3646-A80F-3B21781BA8A1}"/>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F5A06FBA-2066-1E42-BB6C-BEEA8A98A267}"/>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5" name="Rectangle 34">
                <a:extLst>
                  <a:ext uri="{FF2B5EF4-FFF2-40B4-BE49-F238E27FC236}">
                    <a16:creationId xmlns:a16="http://schemas.microsoft.com/office/drawing/2014/main" id="{A681BE17-1183-BC44-A32A-B29FB4C047D0}"/>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DDDE6CBB-EBFB-154F-BDA4-746CD88E4B39}"/>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8" name="TextBox 17">
              <a:extLst>
                <a:ext uri="{FF2B5EF4-FFF2-40B4-BE49-F238E27FC236}">
                  <a16:creationId xmlns:a16="http://schemas.microsoft.com/office/drawing/2014/main" id="{E0DB8A5B-2F10-464B-82C8-9A94FF751891}"/>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9" name="TextBox 18">
              <a:extLst>
                <a:ext uri="{FF2B5EF4-FFF2-40B4-BE49-F238E27FC236}">
                  <a16:creationId xmlns:a16="http://schemas.microsoft.com/office/drawing/2014/main" id="{5B1466D6-8481-4C44-B453-E1D4B54803C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1" name="TextBox 20">
              <a:extLst>
                <a:ext uri="{FF2B5EF4-FFF2-40B4-BE49-F238E27FC236}">
                  <a16:creationId xmlns:a16="http://schemas.microsoft.com/office/drawing/2014/main" id="{D9FE0A37-46FA-D44C-B119-134576CB3CE0}"/>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3" name="TextBox 22">
              <a:extLst>
                <a:ext uri="{FF2B5EF4-FFF2-40B4-BE49-F238E27FC236}">
                  <a16:creationId xmlns:a16="http://schemas.microsoft.com/office/drawing/2014/main" id="{98CBD43F-F32F-0E44-A900-233648B985DD}"/>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4" name="TextBox 23">
              <a:extLst>
                <a:ext uri="{FF2B5EF4-FFF2-40B4-BE49-F238E27FC236}">
                  <a16:creationId xmlns:a16="http://schemas.microsoft.com/office/drawing/2014/main" id="{06E9E295-BC0B-754E-870B-69D70ACFAEED}"/>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5" name="TextBox 24">
              <a:extLst>
                <a:ext uri="{FF2B5EF4-FFF2-40B4-BE49-F238E27FC236}">
                  <a16:creationId xmlns:a16="http://schemas.microsoft.com/office/drawing/2014/main" id="{627E654A-1DCF-9D42-AD84-8001D4CDF1BB}"/>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6" name="TextBox 25">
              <a:extLst>
                <a:ext uri="{FF2B5EF4-FFF2-40B4-BE49-F238E27FC236}">
                  <a16:creationId xmlns:a16="http://schemas.microsoft.com/office/drawing/2014/main" id="{258914A6-3C41-7945-9F9A-90C11395F572}"/>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7" name="bk object 19">
            <a:extLst>
              <a:ext uri="{FF2B5EF4-FFF2-40B4-BE49-F238E27FC236}">
                <a16:creationId xmlns:a16="http://schemas.microsoft.com/office/drawing/2014/main" id="{407DFE96-9AB1-EE44-9DC4-1760C703CD52}"/>
              </a:ext>
            </a:extLst>
          </p:cNvPr>
          <p:cNvSpPr/>
          <p:nvPr userDrawn="1"/>
        </p:nvSpPr>
        <p:spPr>
          <a:xfrm>
            <a:off x="675000" y="3629468"/>
            <a:ext cx="1215000" cy="188999"/>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spTree>
    <p:extLst>
      <p:ext uri="{BB962C8B-B14F-4D97-AF65-F5344CB8AC3E}">
        <p14:creationId xmlns:p14="http://schemas.microsoft.com/office/powerpoint/2010/main" val="12020106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0A0C-FE71-BF5B-C911-7E958AA0C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035963-4380-A91E-8226-9AAAC2459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F38275-A75A-A216-B557-FF39F591327D}"/>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8440ED21-E891-27F1-29AE-293C61A0FA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5E68E-F159-F777-D5D7-591581C5A269}"/>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2801523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uced Text | Image">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6096000" y="0"/>
            <a:ext cx="6096000" cy="6858000"/>
          </a:xfrm>
          <a:prstGeom prst="rect">
            <a:avLst/>
          </a:prstGeom>
          <a:solidFill>
            <a:schemeClr val="bg2"/>
          </a:solidFill>
        </p:spPr>
        <p:txBody>
          <a:bodyPr lIns="540000" tIns="360000" rIns="36000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186974"/>
            <a:ext cx="4550144" cy="352164"/>
          </a:xfrm>
          <a:prstGeom prst="rect">
            <a:avLst/>
          </a:prstGeom>
        </p:spPr>
        <p:txBody>
          <a:bodyPr wrap="square" lIns="0" tIns="0" rIns="0" bIns="0" anchor="b" anchorCtr="0">
            <a:spAutoFit/>
          </a:bodyPr>
          <a:lstStyle>
            <a:lvl1pPr>
              <a:lnSpc>
                <a:spcPct val="120000"/>
              </a:lnSpc>
              <a:defRPr sz="2100">
                <a:solidFill>
                  <a:schemeClr val="bg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5943422"/>
            <a:ext cx="4550144" cy="105366"/>
          </a:xfrm>
          <a:prstGeom prst="rect">
            <a:avLst/>
          </a:prstGeom>
        </p:spPr>
        <p:txBody>
          <a:bodyPr wrap="square" lIns="0" tIns="0" rIns="0" bIns="0" anchor="b" anchorCtr="0">
            <a:spAutoFit/>
          </a:bodyPr>
          <a:lstStyle>
            <a:lvl1pPr>
              <a:lnSpc>
                <a:spcPct val="110000"/>
              </a:lnSpc>
              <a:spcAft>
                <a:spcPts val="900"/>
              </a:spcAft>
              <a:defRPr sz="675" b="0">
                <a:solidFill>
                  <a:schemeClr val="tx2"/>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Small Text 9pt Regular</a:t>
            </a:r>
          </a:p>
        </p:txBody>
      </p:sp>
      <p:grpSp>
        <p:nvGrpSpPr>
          <p:cNvPr id="16" name="Group 15">
            <a:extLst>
              <a:ext uri="{FF2B5EF4-FFF2-40B4-BE49-F238E27FC236}">
                <a16:creationId xmlns:a16="http://schemas.microsoft.com/office/drawing/2014/main" id="{B1D09B52-CFA7-1C4C-9E8B-068B996BCA04}"/>
              </a:ext>
            </a:extLst>
          </p:cNvPr>
          <p:cNvGrpSpPr/>
          <p:nvPr userDrawn="1"/>
        </p:nvGrpSpPr>
        <p:grpSpPr>
          <a:xfrm>
            <a:off x="10422546" y="7021734"/>
            <a:ext cx="1769454" cy="1273523"/>
            <a:chOff x="0" y="9362312"/>
            <a:chExt cx="2359272" cy="1698030"/>
          </a:xfrm>
        </p:grpSpPr>
        <p:grpSp>
          <p:nvGrpSpPr>
            <p:cNvPr id="17" name="Group 16">
              <a:extLst>
                <a:ext uri="{FF2B5EF4-FFF2-40B4-BE49-F238E27FC236}">
                  <a16:creationId xmlns:a16="http://schemas.microsoft.com/office/drawing/2014/main" id="{3ACF02D3-C691-754F-B0B8-B37CFAA7C4B8}"/>
                </a:ext>
              </a:extLst>
            </p:cNvPr>
            <p:cNvGrpSpPr/>
            <p:nvPr/>
          </p:nvGrpSpPr>
          <p:grpSpPr>
            <a:xfrm rot="16200000" flipV="1">
              <a:off x="-113880" y="9871177"/>
              <a:ext cx="1415410" cy="400108"/>
              <a:chOff x="-3" y="9495149"/>
              <a:chExt cx="3594694" cy="496672"/>
            </a:xfrm>
          </p:grpSpPr>
          <p:sp>
            <p:nvSpPr>
              <p:cNvPr id="27" name="Rectangle 26">
                <a:extLst>
                  <a:ext uri="{FF2B5EF4-FFF2-40B4-BE49-F238E27FC236}">
                    <a16:creationId xmlns:a16="http://schemas.microsoft.com/office/drawing/2014/main" id="{D0F44359-BF05-DD44-A047-B72356E4C653}"/>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4A78D664-ADE6-0141-84DE-4E2117B388B3}"/>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28B9D19E-990E-3E40-B7D9-9237918D57BF}"/>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5" name="Rectangle 34">
                <a:extLst>
                  <a:ext uri="{FF2B5EF4-FFF2-40B4-BE49-F238E27FC236}">
                    <a16:creationId xmlns:a16="http://schemas.microsoft.com/office/drawing/2014/main" id="{25C05AE6-4ECE-0748-B9B3-60D1234B0599}"/>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E82CEDC6-949D-D842-9024-924A3E95271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8" name="TextBox 17">
              <a:extLst>
                <a:ext uri="{FF2B5EF4-FFF2-40B4-BE49-F238E27FC236}">
                  <a16:creationId xmlns:a16="http://schemas.microsoft.com/office/drawing/2014/main" id="{69806954-E45D-2D4A-9FD5-53719C4B9D7B}"/>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9" name="TextBox 18">
              <a:extLst>
                <a:ext uri="{FF2B5EF4-FFF2-40B4-BE49-F238E27FC236}">
                  <a16:creationId xmlns:a16="http://schemas.microsoft.com/office/drawing/2014/main" id="{75382DA6-2C1B-5341-90C5-8F188D23F800}"/>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1" name="TextBox 20">
              <a:extLst>
                <a:ext uri="{FF2B5EF4-FFF2-40B4-BE49-F238E27FC236}">
                  <a16:creationId xmlns:a16="http://schemas.microsoft.com/office/drawing/2014/main" id="{6F56FC68-2CB6-B94C-B3C5-22DC414426E8}"/>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3" name="TextBox 22">
              <a:extLst>
                <a:ext uri="{FF2B5EF4-FFF2-40B4-BE49-F238E27FC236}">
                  <a16:creationId xmlns:a16="http://schemas.microsoft.com/office/drawing/2014/main" id="{70C9684D-2E4E-8C47-A1FC-646089D31712}"/>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4" name="TextBox 23">
              <a:extLst>
                <a:ext uri="{FF2B5EF4-FFF2-40B4-BE49-F238E27FC236}">
                  <a16:creationId xmlns:a16="http://schemas.microsoft.com/office/drawing/2014/main" id="{EF0E8607-7441-E345-8BC8-95E6D023BACA}"/>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5" name="TextBox 24">
              <a:extLst>
                <a:ext uri="{FF2B5EF4-FFF2-40B4-BE49-F238E27FC236}">
                  <a16:creationId xmlns:a16="http://schemas.microsoft.com/office/drawing/2014/main" id="{ED52C322-4752-8743-940B-1B5D59930B4D}"/>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6" name="TextBox 25">
              <a:extLst>
                <a:ext uri="{FF2B5EF4-FFF2-40B4-BE49-F238E27FC236}">
                  <a16:creationId xmlns:a16="http://schemas.microsoft.com/office/drawing/2014/main" id="{CC9F8F06-13EA-984B-9A91-97BD2DACE210}"/>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7" name="bk object 19">
            <a:extLst>
              <a:ext uri="{FF2B5EF4-FFF2-40B4-BE49-F238E27FC236}">
                <a16:creationId xmlns:a16="http://schemas.microsoft.com/office/drawing/2014/main" id="{2B1D3454-0301-3641-83CE-6849880EBF4D}"/>
              </a:ext>
            </a:extLst>
          </p:cNvPr>
          <p:cNvSpPr/>
          <p:nvPr userDrawn="1"/>
        </p:nvSpPr>
        <p:spPr>
          <a:xfrm>
            <a:off x="675000" y="3620195"/>
            <a:ext cx="885772" cy="137786"/>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spTree>
    <p:extLst>
      <p:ext uri="{BB962C8B-B14F-4D97-AF65-F5344CB8AC3E}">
        <p14:creationId xmlns:p14="http://schemas.microsoft.com/office/powerpoint/2010/main" val="17618610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 Statement + Qualifi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F3E56-54E7-FA4F-BE2D-B96D787BB5E8}"/>
              </a:ext>
            </a:extLst>
          </p:cNvPr>
          <p:cNvSpPr/>
          <p:nvPr userDrawn="1"/>
        </p:nvSpPr>
        <p:spPr>
          <a:xfrm>
            <a:off x="0" y="0"/>
            <a:ext cx="6096000" cy="685800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4550144"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186974"/>
            <a:ext cx="4550144" cy="352164"/>
          </a:xfrm>
          <a:prstGeom prst="rect">
            <a:avLst/>
          </a:prstGeom>
        </p:spPr>
        <p:txBody>
          <a:bodyPr wrap="square" lIns="0" tIns="0" rIns="0" bIns="0" anchor="b" anchorCtr="0">
            <a:spAutoFit/>
          </a:bodyPr>
          <a:lstStyle>
            <a:lvl1pPr>
              <a:lnSpc>
                <a:spcPct val="120000"/>
              </a:lnSpc>
              <a:defRPr sz="2100">
                <a:solidFill>
                  <a:schemeClr val="accent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5943422"/>
            <a:ext cx="4550144" cy="105366"/>
          </a:xfrm>
          <a:prstGeom prst="rect">
            <a:avLst/>
          </a:prstGeom>
        </p:spPr>
        <p:txBody>
          <a:bodyPr wrap="square" lIns="0" tIns="0" rIns="0" bIns="0" anchor="b" anchorCtr="0">
            <a:spAutoFit/>
          </a:bodyPr>
          <a:lstStyle>
            <a:lvl1pPr>
              <a:lnSpc>
                <a:spcPct val="110000"/>
              </a:lnSpc>
              <a:spcAft>
                <a:spcPts val="900"/>
              </a:spcAft>
              <a:defRPr sz="675" b="0">
                <a:solidFill>
                  <a:schemeClr val="accent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Small Text 9pt Regular</a:t>
            </a:r>
          </a:p>
        </p:txBody>
      </p:sp>
      <p:sp>
        <p:nvSpPr>
          <p:cNvPr id="17" name="Text Placeholder 4">
            <a:extLst>
              <a:ext uri="{FF2B5EF4-FFF2-40B4-BE49-F238E27FC236}">
                <a16:creationId xmlns:a16="http://schemas.microsoft.com/office/drawing/2014/main" id="{D194C567-C67B-1C4A-9C12-E2FB7B699FF1}"/>
              </a:ext>
            </a:extLst>
          </p:cNvPr>
          <p:cNvSpPr>
            <a:spLocks noGrp="1"/>
          </p:cNvSpPr>
          <p:nvPr>
            <p:ph type="body" sz="quarter" idx="14" hasCustomPrompt="1"/>
          </p:nvPr>
        </p:nvSpPr>
        <p:spPr>
          <a:xfrm>
            <a:off x="6966858" y="1277100"/>
            <a:ext cx="4552634" cy="517129"/>
          </a:xfrm>
          <a:prstGeom prst="rect">
            <a:avLst/>
          </a:prstGeom>
        </p:spPr>
        <p:txBody>
          <a:bodyPr wrap="square" lIns="0" tIns="0" rIns="0" bIns="0">
            <a:spAutoFit/>
          </a:bodyPr>
          <a:lstStyle>
            <a:lvl1pPr>
              <a:lnSpc>
                <a:spcPct val="110000"/>
              </a:lnSpc>
              <a:spcAft>
                <a:spcPts val="450"/>
              </a:spcAft>
              <a:defRPr sz="1500" b="1">
                <a:solidFill>
                  <a:schemeClr val="tx1"/>
                </a:solidFill>
              </a:defRPr>
            </a:lvl1pPr>
            <a:lvl2pPr marL="245269" indent="-245269">
              <a:lnSpc>
                <a:spcPct val="110000"/>
              </a:lnSpc>
              <a:spcAft>
                <a:spcPts val="45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23" name="Freeform 22">
            <a:extLst>
              <a:ext uri="{FF2B5EF4-FFF2-40B4-BE49-F238E27FC236}">
                <a16:creationId xmlns:a16="http://schemas.microsoft.com/office/drawing/2014/main" id="{FBD3B386-0281-C743-B6DB-889141EEED3B}"/>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32" name="Text Placeholder 4">
            <a:extLst>
              <a:ext uri="{FF2B5EF4-FFF2-40B4-BE49-F238E27FC236}">
                <a16:creationId xmlns:a16="http://schemas.microsoft.com/office/drawing/2014/main" id="{D6540D31-54C7-2A49-B3C3-C0497E6007E5}"/>
              </a:ext>
            </a:extLst>
          </p:cNvPr>
          <p:cNvSpPr>
            <a:spLocks noGrp="1"/>
          </p:cNvSpPr>
          <p:nvPr>
            <p:ph type="body" sz="quarter" idx="15" hasCustomPrompt="1"/>
          </p:nvPr>
        </p:nvSpPr>
        <p:spPr>
          <a:xfrm>
            <a:off x="6966858" y="2633400"/>
            <a:ext cx="4552634" cy="517129"/>
          </a:xfrm>
          <a:prstGeom prst="rect">
            <a:avLst/>
          </a:prstGeom>
        </p:spPr>
        <p:txBody>
          <a:bodyPr wrap="square" lIns="0" tIns="0" rIns="0" bIns="0">
            <a:spAutoFit/>
          </a:bodyPr>
          <a:lstStyle>
            <a:lvl1pPr>
              <a:lnSpc>
                <a:spcPct val="110000"/>
              </a:lnSpc>
              <a:spcAft>
                <a:spcPts val="450"/>
              </a:spcAft>
              <a:defRPr sz="1500" b="1">
                <a:solidFill>
                  <a:schemeClr val="tx1"/>
                </a:solidFill>
              </a:defRPr>
            </a:lvl1pPr>
            <a:lvl2pPr marL="245269" indent="-245269">
              <a:lnSpc>
                <a:spcPct val="110000"/>
              </a:lnSpc>
              <a:spcAft>
                <a:spcPts val="45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34" name="Text Placeholder 4">
            <a:extLst>
              <a:ext uri="{FF2B5EF4-FFF2-40B4-BE49-F238E27FC236}">
                <a16:creationId xmlns:a16="http://schemas.microsoft.com/office/drawing/2014/main" id="{E2171C9E-A254-654E-95BF-7EF84AAF6411}"/>
              </a:ext>
            </a:extLst>
          </p:cNvPr>
          <p:cNvSpPr>
            <a:spLocks noGrp="1"/>
          </p:cNvSpPr>
          <p:nvPr>
            <p:ph type="body" sz="quarter" idx="16" hasCustomPrompt="1"/>
          </p:nvPr>
        </p:nvSpPr>
        <p:spPr>
          <a:xfrm>
            <a:off x="6966858" y="3989700"/>
            <a:ext cx="4552634" cy="517129"/>
          </a:xfrm>
          <a:prstGeom prst="rect">
            <a:avLst/>
          </a:prstGeom>
        </p:spPr>
        <p:txBody>
          <a:bodyPr wrap="square" lIns="0" tIns="0" rIns="0" bIns="0">
            <a:spAutoFit/>
          </a:bodyPr>
          <a:lstStyle>
            <a:lvl1pPr>
              <a:lnSpc>
                <a:spcPct val="110000"/>
              </a:lnSpc>
              <a:spcAft>
                <a:spcPts val="450"/>
              </a:spcAft>
              <a:defRPr sz="1500" b="1">
                <a:solidFill>
                  <a:schemeClr val="tx1"/>
                </a:solidFill>
              </a:defRPr>
            </a:lvl1pPr>
            <a:lvl2pPr marL="245269" indent="-245269">
              <a:lnSpc>
                <a:spcPct val="110000"/>
              </a:lnSpc>
              <a:spcAft>
                <a:spcPts val="45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35" name="Text Placeholder 4">
            <a:extLst>
              <a:ext uri="{FF2B5EF4-FFF2-40B4-BE49-F238E27FC236}">
                <a16:creationId xmlns:a16="http://schemas.microsoft.com/office/drawing/2014/main" id="{1523F49B-E6A2-D446-BF41-648FDA03CE04}"/>
              </a:ext>
            </a:extLst>
          </p:cNvPr>
          <p:cNvSpPr>
            <a:spLocks noGrp="1"/>
          </p:cNvSpPr>
          <p:nvPr>
            <p:ph type="body" sz="quarter" idx="17" hasCustomPrompt="1"/>
          </p:nvPr>
        </p:nvSpPr>
        <p:spPr>
          <a:xfrm>
            <a:off x="6966858" y="5346000"/>
            <a:ext cx="4552634" cy="517129"/>
          </a:xfrm>
          <a:prstGeom prst="rect">
            <a:avLst/>
          </a:prstGeom>
        </p:spPr>
        <p:txBody>
          <a:bodyPr wrap="square" lIns="0" tIns="0" rIns="0" bIns="0">
            <a:spAutoFit/>
          </a:bodyPr>
          <a:lstStyle>
            <a:lvl1pPr>
              <a:lnSpc>
                <a:spcPct val="110000"/>
              </a:lnSpc>
              <a:spcAft>
                <a:spcPts val="450"/>
              </a:spcAft>
              <a:defRPr sz="1500" b="1">
                <a:solidFill>
                  <a:schemeClr val="tx1"/>
                </a:solidFill>
              </a:defRPr>
            </a:lvl1pPr>
            <a:lvl2pPr marL="245269" indent="-245269">
              <a:lnSpc>
                <a:spcPct val="110000"/>
              </a:lnSpc>
              <a:spcAft>
                <a:spcPts val="45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grpSp>
        <p:nvGrpSpPr>
          <p:cNvPr id="18" name="Group 17">
            <a:extLst>
              <a:ext uri="{FF2B5EF4-FFF2-40B4-BE49-F238E27FC236}">
                <a16:creationId xmlns:a16="http://schemas.microsoft.com/office/drawing/2014/main" id="{1CAD76C6-B251-784F-BAF1-36DDF96D6463}"/>
              </a:ext>
            </a:extLst>
          </p:cNvPr>
          <p:cNvGrpSpPr/>
          <p:nvPr userDrawn="1"/>
        </p:nvGrpSpPr>
        <p:grpSpPr>
          <a:xfrm>
            <a:off x="10422546" y="7021734"/>
            <a:ext cx="1769454" cy="1273523"/>
            <a:chOff x="0" y="9362312"/>
            <a:chExt cx="2359272" cy="1698030"/>
          </a:xfrm>
        </p:grpSpPr>
        <p:grpSp>
          <p:nvGrpSpPr>
            <p:cNvPr id="19" name="Group 18">
              <a:extLst>
                <a:ext uri="{FF2B5EF4-FFF2-40B4-BE49-F238E27FC236}">
                  <a16:creationId xmlns:a16="http://schemas.microsoft.com/office/drawing/2014/main" id="{8185334B-8EC8-C240-AC70-01D931B12235}"/>
                </a:ext>
              </a:extLst>
            </p:cNvPr>
            <p:cNvGrpSpPr/>
            <p:nvPr/>
          </p:nvGrpSpPr>
          <p:grpSpPr>
            <a:xfrm rot="16200000" flipV="1">
              <a:off x="-113880" y="9871177"/>
              <a:ext cx="1415410" cy="400108"/>
              <a:chOff x="-3" y="9495149"/>
              <a:chExt cx="3594694" cy="496672"/>
            </a:xfrm>
          </p:grpSpPr>
          <p:sp>
            <p:nvSpPr>
              <p:cNvPr id="29" name="Rectangle 28">
                <a:extLst>
                  <a:ext uri="{FF2B5EF4-FFF2-40B4-BE49-F238E27FC236}">
                    <a16:creationId xmlns:a16="http://schemas.microsoft.com/office/drawing/2014/main" id="{AA399E92-1FE7-6C49-806D-071242089E6D}"/>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0" name="Rectangle 29">
                <a:extLst>
                  <a:ext uri="{FF2B5EF4-FFF2-40B4-BE49-F238E27FC236}">
                    <a16:creationId xmlns:a16="http://schemas.microsoft.com/office/drawing/2014/main" id="{7CDC0250-36BB-CE4E-9CB8-BECB32B59A1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F4337EF1-6BA4-EA4E-963B-77F651E44958}"/>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7" name="Rectangle 36">
                <a:extLst>
                  <a:ext uri="{FF2B5EF4-FFF2-40B4-BE49-F238E27FC236}">
                    <a16:creationId xmlns:a16="http://schemas.microsoft.com/office/drawing/2014/main" id="{BD7443D9-1B1B-014B-82FB-6FD99D8B61CA}"/>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AF043F67-E578-CD40-A362-AC73356FCE49}"/>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0" name="TextBox 19">
              <a:extLst>
                <a:ext uri="{FF2B5EF4-FFF2-40B4-BE49-F238E27FC236}">
                  <a16:creationId xmlns:a16="http://schemas.microsoft.com/office/drawing/2014/main" id="{D570300A-4ECB-084D-B144-999401C6D52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1" name="TextBox 20">
              <a:extLst>
                <a:ext uri="{FF2B5EF4-FFF2-40B4-BE49-F238E27FC236}">
                  <a16:creationId xmlns:a16="http://schemas.microsoft.com/office/drawing/2014/main" id="{25692059-E303-3F4D-9C67-257526888871}"/>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4" name="TextBox 23">
              <a:extLst>
                <a:ext uri="{FF2B5EF4-FFF2-40B4-BE49-F238E27FC236}">
                  <a16:creationId xmlns:a16="http://schemas.microsoft.com/office/drawing/2014/main" id="{DD57CCAE-4F5D-D949-8FFA-3912A3D69E4D}"/>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5" name="TextBox 24">
              <a:extLst>
                <a:ext uri="{FF2B5EF4-FFF2-40B4-BE49-F238E27FC236}">
                  <a16:creationId xmlns:a16="http://schemas.microsoft.com/office/drawing/2014/main" id="{CF516170-43B6-9B4A-A508-13DDE7CCDFB9}"/>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6" name="TextBox 25">
              <a:extLst>
                <a:ext uri="{FF2B5EF4-FFF2-40B4-BE49-F238E27FC236}">
                  <a16:creationId xmlns:a16="http://schemas.microsoft.com/office/drawing/2014/main" id="{5F72875D-1D8C-0847-A123-C1F82FC0DB53}"/>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7" name="TextBox 26">
              <a:extLst>
                <a:ext uri="{FF2B5EF4-FFF2-40B4-BE49-F238E27FC236}">
                  <a16:creationId xmlns:a16="http://schemas.microsoft.com/office/drawing/2014/main" id="{DB248B07-332D-0E47-A393-B4D5572BDA20}"/>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8" name="TextBox 27">
              <a:extLst>
                <a:ext uri="{FF2B5EF4-FFF2-40B4-BE49-F238E27FC236}">
                  <a16:creationId xmlns:a16="http://schemas.microsoft.com/office/drawing/2014/main" id="{CAE82DAD-28E3-0A4E-BFEB-E7544CBA802C}"/>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40" name="bk object 19">
            <a:extLst>
              <a:ext uri="{FF2B5EF4-FFF2-40B4-BE49-F238E27FC236}">
                <a16:creationId xmlns:a16="http://schemas.microsoft.com/office/drawing/2014/main" id="{48D66CD2-B660-F048-AB43-CADF7ED1095A}"/>
              </a:ext>
            </a:extLst>
          </p:cNvPr>
          <p:cNvSpPr/>
          <p:nvPr userDrawn="1"/>
        </p:nvSpPr>
        <p:spPr>
          <a:xfrm>
            <a:off x="675000" y="3620195"/>
            <a:ext cx="885772" cy="137786"/>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spTree>
    <p:extLst>
      <p:ext uri="{BB962C8B-B14F-4D97-AF65-F5344CB8AC3E}">
        <p14:creationId xmlns:p14="http://schemas.microsoft.com/office/powerpoint/2010/main" val="328159586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 Exploded Statement + Cop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F3E56-54E7-FA4F-BE2D-B96D787BB5E8}"/>
              </a:ext>
            </a:extLst>
          </p:cNvPr>
          <p:cNvSpPr/>
          <p:nvPr userDrawn="1"/>
        </p:nvSpPr>
        <p:spPr>
          <a:xfrm>
            <a:off x="0" y="0"/>
            <a:ext cx="6096000" cy="685800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4550144"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1026000"/>
            <a:ext cx="4550144" cy="1121846"/>
          </a:xfrm>
          <a:prstGeom prst="rect">
            <a:avLst/>
          </a:prstGeom>
        </p:spPr>
        <p:txBody>
          <a:bodyPr wrap="square" lIns="0" tIns="0" rIns="0" bIns="0" anchor="t" anchorCtr="0">
            <a:spAutoFit/>
          </a:bodyPr>
          <a:lstStyle>
            <a:lvl1pPr>
              <a:lnSpc>
                <a:spcPct val="90000"/>
              </a:lnSpc>
              <a:defRPr sz="4050">
                <a:solidFill>
                  <a:schemeClr val="accent1"/>
                </a:solidFill>
              </a:defRPr>
            </a:lvl1pPr>
          </a:lstStyle>
          <a:p>
            <a:r>
              <a:rPr lang="en-GB" dirty="0"/>
              <a:t>Title Text </a:t>
            </a:r>
            <a:br>
              <a:rPr lang="en-GB" dirty="0"/>
            </a:br>
            <a:r>
              <a:rPr lang="en-GB" dirty="0"/>
              <a:t>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5943422"/>
            <a:ext cx="4550144" cy="105366"/>
          </a:xfrm>
          <a:prstGeom prst="rect">
            <a:avLst/>
          </a:prstGeom>
        </p:spPr>
        <p:txBody>
          <a:bodyPr wrap="square" lIns="0" tIns="0" rIns="0" bIns="0" anchor="b" anchorCtr="0">
            <a:spAutoFit/>
          </a:bodyPr>
          <a:lstStyle>
            <a:lvl1pPr>
              <a:lnSpc>
                <a:spcPct val="110000"/>
              </a:lnSpc>
              <a:spcAft>
                <a:spcPts val="900"/>
              </a:spcAft>
              <a:defRPr sz="675" b="0">
                <a:solidFill>
                  <a:schemeClr val="accent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Small Text 9pt Regular</a:t>
            </a:r>
          </a:p>
        </p:txBody>
      </p:sp>
      <p:sp>
        <p:nvSpPr>
          <p:cNvPr id="17" name="Text Placeholder 4">
            <a:extLst>
              <a:ext uri="{FF2B5EF4-FFF2-40B4-BE49-F238E27FC236}">
                <a16:creationId xmlns:a16="http://schemas.microsoft.com/office/drawing/2014/main" id="{D194C567-C67B-1C4A-9C12-E2FB7B699FF1}"/>
              </a:ext>
            </a:extLst>
          </p:cNvPr>
          <p:cNvSpPr>
            <a:spLocks noGrp="1"/>
          </p:cNvSpPr>
          <p:nvPr>
            <p:ph type="body" sz="quarter" idx="14" hasCustomPrompt="1"/>
          </p:nvPr>
        </p:nvSpPr>
        <p:spPr>
          <a:xfrm>
            <a:off x="6966858" y="1277100"/>
            <a:ext cx="4552634" cy="568425"/>
          </a:xfrm>
          <a:prstGeom prst="rect">
            <a:avLst/>
          </a:prstGeom>
        </p:spPr>
        <p:txBody>
          <a:bodyPr wrap="square" lIns="0" tIns="0" rIns="0" bIns="0">
            <a:spAutoFit/>
          </a:bodyPr>
          <a:lstStyle>
            <a:lvl1pPr>
              <a:lnSpc>
                <a:spcPct val="110000"/>
              </a:lnSpc>
              <a:spcAft>
                <a:spcPts val="900"/>
              </a:spcAft>
              <a:defRPr sz="1500" b="1">
                <a:solidFill>
                  <a:schemeClr val="tx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23" name="Freeform 22">
            <a:extLst>
              <a:ext uri="{FF2B5EF4-FFF2-40B4-BE49-F238E27FC236}">
                <a16:creationId xmlns:a16="http://schemas.microsoft.com/office/drawing/2014/main" id="{FBD3B386-0281-C743-B6DB-889141EEED3B}"/>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15" name="Group 14">
            <a:extLst>
              <a:ext uri="{FF2B5EF4-FFF2-40B4-BE49-F238E27FC236}">
                <a16:creationId xmlns:a16="http://schemas.microsoft.com/office/drawing/2014/main" id="{DE14CC13-C4B0-8B47-B5A2-E0BCFE0903BE}"/>
              </a:ext>
            </a:extLst>
          </p:cNvPr>
          <p:cNvGrpSpPr/>
          <p:nvPr userDrawn="1"/>
        </p:nvGrpSpPr>
        <p:grpSpPr>
          <a:xfrm>
            <a:off x="10422546" y="7021734"/>
            <a:ext cx="1769454" cy="1273523"/>
            <a:chOff x="0" y="9362312"/>
            <a:chExt cx="2359272" cy="1698030"/>
          </a:xfrm>
        </p:grpSpPr>
        <p:grpSp>
          <p:nvGrpSpPr>
            <p:cNvPr id="16" name="Group 15">
              <a:extLst>
                <a:ext uri="{FF2B5EF4-FFF2-40B4-BE49-F238E27FC236}">
                  <a16:creationId xmlns:a16="http://schemas.microsoft.com/office/drawing/2014/main" id="{193916FE-D860-DE4B-A740-FB24CCB96950}"/>
                </a:ext>
              </a:extLst>
            </p:cNvPr>
            <p:cNvGrpSpPr/>
            <p:nvPr/>
          </p:nvGrpSpPr>
          <p:grpSpPr>
            <a:xfrm rot="16200000" flipV="1">
              <a:off x="-113880" y="9871177"/>
              <a:ext cx="1415410" cy="400108"/>
              <a:chOff x="-3" y="9495149"/>
              <a:chExt cx="3594694" cy="496672"/>
            </a:xfrm>
          </p:grpSpPr>
          <p:sp>
            <p:nvSpPr>
              <p:cNvPr id="27" name="Rectangle 26">
                <a:extLst>
                  <a:ext uri="{FF2B5EF4-FFF2-40B4-BE49-F238E27FC236}">
                    <a16:creationId xmlns:a16="http://schemas.microsoft.com/office/drawing/2014/main" id="{3C7719D4-C719-9440-9A84-E8B709F723C9}"/>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8" name="Rectangle 27">
                <a:extLst>
                  <a:ext uri="{FF2B5EF4-FFF2-40B4-BE49-F238E27FC236}">
                    <a16:creationId xmlns:a16="http://schemas.microsoft.com/office/drawing/2014/main" id="{D3860EDC-A9E9-9548-AEB1-4B577375CB63}"/>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9" name="Rectangle 28">
                <a:extLst>
                  <a:ext uri="{FF2B5EF4-FFF2-40B4-BE49-F238E27FC236}">
                    <a16:creationId xmlns:a16="http://schemas.microsoft.com/office/drawing/2014/main" id="{618145EE-71E4-BB42-B891-29DD1225442A}"/>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0" name="Rectangle 29">
                <a:extLst>
                  <a:ext uri="{FF2B5EF4-FFF2-40B4-BE49-F238E27FC236}">
                    <a16:creationId xmlns:a16="http://schemas.microsoft.com/office/drawing/2014/main" id="{5ABF3B86-08DC-5B4D-9B5C-BFD3FCDE3726}"/>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55CA41C6-9FE2-5F4F-9E26-AC920C534D72}"/>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8" name="TextBox 17">
              <a:extLst>
                <a:ext uri="{FF2B5EF4-FFF2-40B4-BE49-F238E27FC236}">
                  <a16:creationId xmlns:a16="http://schemas.microsoft.com/office/drawing/2014/main" id="{3F92AEB3-3989-6249-8108-46CFC5934E9C}"/>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0" name="TextBox 19">
              <a:extLst>
                <a:ext uri="{FF2B5EF4-FFF2-40B4-BE49-F238E27FC236}">
                  <a16:creationId xmlns:a16="http://schemas.microsoft.com/office/drawing/2014/main" id="{221D50A8-D734-AB42-AACB-DECAFCE10F7F}"/>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1" name="TextBox 20">
              <a:extLst>
                <a:ext uri="{FF2B5EF4-FFF2-40B4-BE49-F238E27FC236}">
                  <a16:creationId xmlns:a16="http://schemas.microsoft.com/office/drawing/2014/main" id="{AD04CA1D-5C01-B243-BA91-1E42EB0E0DFE}"/>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2" name="TextBox 21">
              <a:extLst>
                <a:ext uri="{FF2B5EF4-FFF2-40B4-BE49-F238E27FC236}">
                  <a16:creationId xmlns:a16="http://schemas.microsoft.com/office/drawing/2014/main" id="{513A73B5-22C1-B945-B0C2-2FB0AF456A2E}"/>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4" name="TextBox 23">
              <a:extLst>
                <a:ext uri="{FF2B5EF4-FFF2-40B4-BE49-F238E27FC236}">
                  <a16:creationId xmlns:a16="http://schemas.microsoft.com/office/drawing/2014/main" id="{25FF86D6-34CF-FB4C-B37F-68B8E1DC8C3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5" name="TextBox 24">
              <a:extLst>
                <a:ext uri="{FF2B5EF4-FFF2-40B4-BE49-F238E27FC236}">
                  <a16:creationId xmlns:a16="http://schemas.microsoft.com/office/drawing/2014/main" id="{82DCEA0F-43BC-5645-8A1A-427AE1B44B09}"/>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6" name="TextBox 25">
              <a:extLst>
                <a:ext uri="{FF2B5EF4-FFF2-40B4-BE49-F238E27FC236}">
                  <a16:creationId xmlns:a16="http://schemas.microsoft.com/office/drawing/2014/main" id="{9A838CE6-2D4B-764B-B74B-074C53DE5F73}"/>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50786160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Cluster">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1432BA-5ED5-ED4B-BF0F-CCC42E485F17}"/>
              </a:ext>
            </a:extLst>
          </p:cNvPr>
          <p:cNvSpPr>
            <a:spLocks noGrp="1"/>
          </p:cNvSpPr>
          <p:nvPr>
            <p:ph type="pic" sz="quarter" idx="18"/>
          </p:nvPr>
        </p:nvSpPr>
        <p:spPr>
          <a:xfrm>
            <a:off x="0" y="0"/>
            <a:ext cx="6966858" cy="3429000"/>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1" name="Picture Placeholder 4">
            <a:extLst>
              <a:ext uri="{FF2B5EF4-FFF2-40B4-BE49-F238E27FC236}">
                <a16:creationId xmlns:a16="http://schemas.microsoft.com/office/drawing/2014/main" id="{932232B7-6FAA-AB4D-B719-AF88271ECADB}"/>
              </a:ext>
            </a:extLst>
          </p:cNvPr>
          <p:cNvSpPr>
            <a:spLocks noGrp="1"/>
          </p:cNvSpPr>
          <p:nvPr>
            <p:ph type="pic" sz="quarter" idx="20"/>
          </p:nvPr>
        </p:nvSpPr>
        <p:spPr>
          <a:xfrm>
            <a:off x="0" y="3429000"/>
            <a:ext cx="3483429" cy="3429001"/>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7641001" y="6463678"/>
            <a:ext cx="3577760"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23" name="Freeform 22">
            <a:extLst>
              <a:ext uri="{FF2B5EF4-FFF2-40B4-BE49-F238E27FC236}">
                <a16:creationId xmlns:a16="http://schemas.microsoft.com/office/drawing/2014/main" id="{FBD3B386-0281-C743-B6DB-889141EEED3B}"/>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36" name="Group 35">
            <a:extLst>
              <a:ext uri="{FF2B5EF4-FFF2-40B4-BE49-F238E27FC236}">
                <a16:creationId xmlns:a16="http://schemas.microsoft.com/office/drawing/2014/main" id="{D244CA6E-3E00-AE45-9586-D184900380AE}"/>
              </a:ext>
            </a:extLst>
          </p:cNvPr>
          <p:cNvGrpSpPr/>
          <p:nvPr userDrawn="1"/>
        </p:nvGrpSpPr>
        <p:grpSpPr>
          <a:xfrm>
            <a:off x="10422546" y="7021734"/>
            <a:ext cx="1769454" cy="1273523"/>
            <a:chOff x="0" y="9362312"/>
            <a:chExt cx="2359272" cy="1698030"/>
          </a:xfrm>
        </p:grpSpPr>
        <p:grpSp>
          <p:nvGrpSpPr>
            <p:cNvPr id="37" name="Group 36">
              <a:extLst>
                <a:ext uri="{FF2B5EF4-FFF2-40B4-BE49-F238E27FC236}">
                  <a16:creationId xmlns:a16="http://schemas.microsoft.com/office/drawing/2014/main" id="{B764C849-F123-0D40-9815-0BB09B387C20}"/>
                </a:ext>
              </a:extLst>
            </p:cNvPr>
            <p:cNvGrpSpPr/>
            <p:nvPr/>
          </p:nvGrpSpPr>
          <p:grpSpPr>
            <a:xfrm rot="16200000" flipV="1">
              <a:off x="-113880" y="9871177"/>
              <a:ext cx="1415410" cy="400108"/>
              <a:chOff x="-3" y="9495149"/>
              <a:chExt cx="3594694" cy="496672"/>
            </a:xfrm>
          </p:grpSpPr>
          <p:sp>
            <p:nvSpPr>
              <p:cNvPr id="55" name="Rectangle 54">
                <a:extLst>
                  <a:ext uri="{FF2B5EF4-FFF2-40B4-BE49-F238E27FC236}">
                    <a16:creationId xmlns:a16="http://schemas.microsoft.com/office/drawing/2014/main" id="{75989D50-A8E6-B54C-972D-4AEA77E14180}"/>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6" name="Rectangle 55">
                <a:extLst>
                  <a:ext uri="{FF2B5EF4-FFF2-40B4-BE49-F238E27FC236}">
                    <a16:creationId xmlns:a16="http://schemas.microsoft.com/office/drawing/2014/main" id="{DAC3F900-A385-8F45-A34F-FC6964216456}"/>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7" name="Rectangle 56">
                <a:extLst>
                  <a:ext uri="{FF2B5EF4-FFF2-40B4-BE49-F238E27FC236}">
                    <a16:creationId xmlns:a16="http://schemas.microsoft.com/office/drawing/2014/main" id="{31BDCEBB-6E5A-0441-A7BD-DFE2BB8D2336}"/>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8" name="Rectangle 57">
                <a:extLst>
                  <a:ext uri="{FF2B5EF4-FFF2-40B4-BE49-F238E27FC236}">
                    <a16:creationId xmlns:a16="http://schemas.microsoft.com/office/drawing/2014/main" id="{711978BF-6FA3-4348-ADBC-596DEBF883E6}"/>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9" name="Rectangle 58">
                <a:extLst>
                  <a:ext uri="{FF2B5EF4-FFF2-40B4-BE49-F238E27FC236}">
                    <a16:creationId xmlns:a16="http://schemas.microsoft.com/office/drawing/2014/main" id="{A036391D-748E-024E-8F59-B7D47BFA8C45}"/>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38" name="TextBox 37">
              <a:extLst>
                <a:ext uri="{FF2B5EF4-FFF2-40B4-BE49-F238E27FC236}">
                  <a16:creationId xmlns:a16="http://schemas.microsoft.com/office/drawing/2014/main" id="{972B658B-D570-AD47-9657-FCD9107050F9}"/>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39" name="TextBox 38">
              <a:extLst>
                <a:ext uri="{FF2B5EF4-FFF2-40B4-BE49-F238E27FC236}">
                  <a16:creationId xmlns:a16="http://schemas.microsoft.com/office/drawing/2014/main" id="{20BF709D-7B5F-224F-9617-E24498167A6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50" name="TextBox 49">
              <a:extLst>
                <a:ext uri="{FF2B5EF4-FFF2-40B4-BE49-F238E27FC236}">
                  <a16:creationId xmlns:a16="http://schemas.microsoft.com/office/drawing/2014/main" id="{037A8FBD-B2FA-624C-B909-190905AD79D1}"/>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51" name="TextBox 50">
              <a:extLst>
                <a:ext uri="{FF2B5EF4-FFF2-40B4-BE49-F238E27FC236}">
                  <a16:creationId xmlns:a16="http://schemas.microsoft.com/office/drawing/2014/main" id="{0B09BA67-1B07-C246-85C9-0C045A3CC1E0}"/>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52" name="TextBox 51">
              <a:extLst>
                <a:ext uri="{FF2B5EF4-FFF2-40B4-BE49-F238E27FC236}">
                  <a16:creationId xmlns:a16="http://schemas.microsoft.com/office/drawing/2014/main" id="{B133C349-48B4-AB44-B3AD-32FC858EA51A}"/>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53" name="TextBox 52">
              <a:extLst>
                <a:ext uri="{FF2B5EF4-FFF2-40B4-BE49-F238E27FC236}">
                  <a16:creationId xmlns:a16="http://schemas.microsoft.com/office/drawing/2014/main" id="{EE708E36-C83A-D94F-9E2D-1592415F74A8}"/>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54" name="TextBox 53">
              <a:extLst>
                <a:ext uri="{FF2B5EF4-FFF2-40B4-BE49-F238E27FC236}">
                  <a16:creationId xmlns:a16="http://schemas.microsoft.com/office/drawing/2014/main" id="{6907404F-E828-6242-B6D3-E0B937FD4F3B}"/>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5" name="Picture Placeholder 4">
            <a:extLst>
              <a:ext uri="{FF2B5EF4-FFF2-40B4-BE49-F238E27FC236}">
                <a16:creationId xmlns:a16="http://schemas.microsoft.com/office/drawing/2014/main" id="{BEC04A6F-005D-B242-92C3-FEA9C6AB60EF}"/>
              </a:ext>
            </a:extLst>
          </p:cNvPr>
          <p:cNvSpPr>
            <a:spLocks noGrp="1"/>
          </p:cNvSpPr>
          <p:nvPr>
            <p:ph type="pic" sz="quarter" idx="26"/>
          </p:nvPr>
        </p:nvSpPr>
        <p:spPr>
          <a:xfrm>
            <a:off x="3483429" y="3429000"/>
            <a:ext cx="3483429" cy="3429001"/>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60" name="Text Placeholder 4">
            <a:extLst>
              <a:ext uri="{FF2B5EF4-FFF2-40B4-BE49-F238E27FC236}">
                <a16:creationId xmlns:a16="http://schemas.microsoft.com/office/drawing/2014/main" id="{C4EF5B80-8121-B24F-8D5E-7BABDFF5318D}"/>
              </a:ext>
            </a:extLst>
          </p:cNvPr>
          <p:cNvSpPr>
            <a:spLocks noGrp="1"/>
          </p:cNvSpPr>
          <p:nvPr>
            <p:ph type="body" sz="quarter" idx="14" hasCustomPrompt="1"/>
          </p:nvPr>
        </p:nvSpPr>
        <p:spPr>
          <a:xfrm>
            <a:off x="7641000" y="1890000"/>
            <a:ext cx="3878492" cy="568425"/>
          </a:xfrm>
          <a:prstGeom prst="rect">
            <a:avLst/>
          </a:prstGeom>
        </p:spPr>
        <p:txBody>
          <a:bodyPr wrap="square" lIns="0" tIns="0" rIns="0" bIns="0">
            <a:spAutoFit/>
          </a:bodyPr>
          <a:lstStyle>
            <a:lvl1pPr>
              <a:lnSpc>
                <a:spcPct val="110000"/>
              </a:lnSpc>
              <a:spcAft>
                <a:spcPts val="900"/>
              </a:spcAft>
              <a:defRPr sz="1500" b="1">
                <a:solidFill>
                  <a:schemeClr val="tx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Tree>
    <p:extLst>
      <p:ext uri="{BB962C8B-B14F-4D97-AF65-F5344CB8AC3E}">
        <p14:creationId xmlns:p14="http://schemas.microsoft.com/office/powerpoint/2010/main" val="14311754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mage Cluster">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1432BA-5ED5-ED4B-BF0F-CCC42E485F17}"/>
              </a:ext>
            </a:extLst>
          </p:cNvPr>
          <p:cNvSpPr>
            <a:spLocks noGrp="1"/>
          </p:cNvSpPr>
          <p:nvPr>
            <p:ph type="pic" sz="quarter" idx="18"/>
          </p:nvPr>
        </p:nvSpPr>
        <p:spPr>
          <a:xfrm>
            <a:off x="0" y="0"/>
            <a:ext cx="3483429" cy="2272125"/>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0" name="Picture Placeholder 4">
            <a:extLst>
              <a:ext uri="{FF2B5EF4-FFF2-40B4-BE49-F238E27FC236}">
                <a16:creationId xmlns:a16="http://schemas.microsoft.com/office/drawing/2014/main" id="{7C6E3E49-CBB9-404C-8697-899CECA33A40}"/>
              </a:ext>
            </a:extLst>
          </p:cNvPr>
          <p:cNvSpPr>
            <a:spLocks noGrp="1"/>
          </p:cNvSpPr>
          <p:nvPr>
            <p:ph type="pic" sz="quarter" idx="19"/>
          </p:nvPr>
        </p:nvSpPr>
        <p:spPr>
          <a:xfrm>
            <a:off x="0" y="2272125"/>
            <a:ext cx="3483429" cy="2272125"/>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1" name="Picture Placeholder 4">
            <a:extLst>
              <a:ext uri="{FF2B5EF4-FFF2-40B4-BE49-F238E27FC236}">
                <a16:creationId xmlns:a16="http://schemas.microsoft.com/office/drawing/2014/main" id="{932232B7-6FAA-AB4D-B719-AF88271ECADB}"/>
              </a:ext>
            </a:extLst>
          </p:cNvPr>
          <p:cNvSpPr>
            <a:spLocks noGrp="1"/>
          </p:cNvSpPr>
          <p:nvPr>
            <p:ph type="pic" sz="quarter" idx="20"/>
          </p:nvPr>
        </p:nvSpPr>
        <p:spPr>
          <a:xfrm>
            <a:off x="0" y="4544251"/>
            <a:ext cx="3483429" cy="2313750"/>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2" name="Picture Placeholder 4">
            <a:extLst>
              <a:ext uri="{FF2B5EF4-FFF2-40B4-BE49-F238E27FC236}">
                <a16:creationId xmlns:a16="http://schemas.microsoft.com/office/drawing/2014/main" id="{B67159B4-FBD9-8749-844D-BE281AAAA2DF}"/>
              </a:ext>
            </a:extLst>
          </p:cNvPr>
          <p:cNvSpPr>
            <a:spLocks noGrp="1"/>
          </p:cNvSpPr>
          <p:nvPr>
            <p:ph type="pic" sz="quarter" idx="21"/>
          </p:nvPr>
        </p:nvSpPr>
        <p:spPr>
          <a:xfrm>
            <a:off x="3483429" y="0"/>
            <a:ext cx="3483429" cy="2272125"/>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4" name="Picture Placeholder 4">
            <a:extLst>
              <a:ext uri="{FF2B5EF4-FFF2-40B4-BE49-F238E27FC236}">
                <a16:creationId xmlns:a16="http://schemas.microsoft.com/office/drawing/2014/main" id="{1129168A-9085-9C43-B817-C17D850A9562}"/>
              </a:ext>
            </a:extLst>
          </p:cNvPr>
          <p:cNvSpPr>
            <a:spLocks noGrp="1"/>
          </p:cNvSpPr>
          <p:nvPr>
            <p:ph type="pic" sz="quarter" idx="23"/>
          </p:nvPr>
        </p:nvSpPr>
        <p:spPr>
          <a:xfrm>
            <a:off x="3483429" y="4544250"/>
            <a:ext cx="3483429" cy="2313751"/>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43" name="Picture Placeholder 4">
            <a:extLst>
              <a:ext uri="{FF2B5EF4-FFF2-40B4-BE49-F238E27FC236}">
                <a16:creationId xmlns:a16="http://schemas.microsoft.com/office/drawing/2014/main" id="{68BD32BA-5B1A-A843-ADA8-C777813BCC19}"/>
              </a:ext>
            </a:extLst>
          </p:cNvPr>
          <p:cNvSpPr>
            <a:spLocks noGrp="1"/>
          </p:cNvSpPr>
          <p:nvPr>
            <p:ph type="pic" sz="quarter" idx="22"/>
          </p:nvPr>
        </p:nvSpPr>
        <p:spPr>
          <a:xfrm>
            <a:off x="3483429" y="2272125"/>
            <a:ext cx="3483429" cy="2272124"/>
          </a:xfrm>
          <a:prstGeom prst="rect">
            <a:avLst/>
          </a:prstGeom>
          <a:solidFill>
            <a:schemeClr val="bg2"/>
          </a:solidFill>
        </p:spPr>
        <p:txBody>
          <a:bodyPr lIns="0" tIns="0" rIns="0" bIns="0" anchor="ctr" anchorCtr="0"/>
          <a:lstStyle>
            <a:lvl1pPr algn="ctr">
              <a:defRPr sz="1350">
                <a:solidFill>
                  <a:schemeClr val="accent1"/>
                </a:solidFill>
              </a:defRPr>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7641001" y="6463678"/>
            <a:ext cx="3577760"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7641000" y="3186974"/>
            <a:ext cx="3878492" cy="352164"/>
          </a:xfrm>
          <a:prstGeom prst="rect">
            <a:avLst/>
          </a:prstGeom>
        </p:spPr>
        <p:txBody>
          <a:bodyPr wrap="square" lIns="0" tIns="0" rIns="0" bIns="0" anchor="b" anchorCtr="0">
            <a:spAutoFit/>
          </a:bodyPr>
          <a:lstStyle>
            <a:lvl1pPr>
              <a:lnSpc>
                <a:spcPct val="120000"/>
              </a:lnSpc>
              <a:defRPr sz="2100">
                <a:solidFill>
                  <a:schemeClr val="bg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7641000" y="5943422"/>
            <a:ext cx="3878492" cy="105366"/>
          </a:xfrm>
          <a:prstGeom prst="rect">
            <a:avLst/>
          </a:prstGeom>
        </p:spPr>
        <p:txBody>
          <a:bodyPr wrap="square" lIns="0" tIns="0" rIns="0" bIns="0" anchor="b" anchorCtr="0">
            <a:spAutoFit/>
          </a:bodyPr>
          <a:lstStyle>
            <a:lvl1pPr>
              <a:lnSpc>
                <a:spcPct val="110000"/>
              </a:lnSpc>
              <a:spcAft>
                <a:spcPts val="900"/>
              </a:spcAft>
              <a:defRPr sz="675" b="0">
                <a:solidFill>
                  <a:schemeClr val="bg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Small Text 9pt Regular</a:t>
            </a:r>
          </a:p>
        </p:txBody>
      </p:sp>
      <p:sp>
        <p:nvSpPr>
          <p:cNvPr id="17" name="Text Placeholder 4">
            <a:extLst>
              <a:ext uri="{FF2B5EF4-FFF2-40B4-BE49-F238E27FC236}">
                <a16:creationId xmlns:a16="http://schemas.microsoft.com/office/drawing/2014/main" id="{D194C567-C67B-1C4A-9C12-E2FB7B699FF1}"/>
              </a:ext>
            </a:extLst>
          </p:cNvPr>
          <p:cNvSpPr>
            <a:spLocks noGrp="1"/>
          </p:cNvSpPr>
          <p:nvPr>
            <p:ph type="body" sz="quarter" idx="14" hasCustomPrompt="1"/>
          </p:nvPr>
        </p:nvSpPr>
        <p:spPr>
          <a:xfrm>
            <a:off x="0" y="18684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sp>
        <p:nvSpPr>
          <p:cNvPr id="23" name="Freeform 22">
            <a:extLst>
              <a:ext uri="{FF2B5EF4-FFF2-40B4-BE49-F238E27FC236}">
                <a16:creationId xmlns:a16="http://schemas.microsoft.com/office/drawing/2014/main" id="{FBD3B386-0281-C743-B6DB-889141EEED3B}"/>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45" name="Text Placeholder 4">
            <a:extLst>
              <a:ext uri="{FF2B5EF4-FFF2-40B4-BE49-F238E27FC236}">
                <a16:creationId xmlns:a16="http://schemas.microsoft.com/office/drawing/2014/main" id="{7387FAE9-63AA-2C45-BA53-646E81BC9E77}"/>
              </a:ext>
            </a:extLst>
          </p:cNvPr>
          <p:cNvSpPr>
            <a:spLocks noGrp="1"/>
          </p:cNvSpPr>
          <p:nvPr>
            <p:ph type="body" sz="quarter" idx="24" hasCustomPrompt="1"/>
          </p:nvPr>
        </p:nvSpPr>
        <p:spPr>
          <a:xfrm>
            <a:off x="0" y="41391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sp>
        <p:nvSpPr>
          <p:cNvPr id="46" name="Text Placeholder 4">
            <a:extLst>
              <a:ext uri="{FF2B5EF4-FFF2-40B4-BE49-F238E27FC236}">
                <a16:creationId xmlns:a16="http://schemas.microsoft.com/office/drawing/2014/main" id="{1A8E7CEE-90CC-6240-ABCD-951597F2FE24}"/>
              </a:ext>
            </a:extLst>
          </p:cNvPr>
          <p:cNvSpPr>
            <a:spLocks noGrp="1"/>
          </p:cNvSpPr>
          <p:nvPr>
            <p:ph type="body" sz="quarter" idx="25" hasCustomPrompt="1"/>
          </p:nvPr>
        </p:nvSpPr>
        <p:spPr>
          <a:xfrm>
            <a:off x="0" y="64530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sp>
        <p:nvSpPr>
          <p:cNvPr id="47" name="Text Placeholder 4">
            <a:extLst>
              <a:ext uri="{FF2B5EF4-FFF2-40B4-BE49-F238E27FC236}">
                <a16:creationId xmlns:a16="http://schemas.microsoft.com/office/drawing/2014/main" id="{7F2A07FC-9710-C045-8860-7E2202116C75}"/>
              </a:ext>
            </a:extLst>
          </p:cNvPr>
          <p:cNvSpPr>
            <a:spLocks noGrp="1"/>
          </p:cNvSpPr>
          <p:nvPr>
            <p:ph type="body" sz="quarter" idx="26" hasCustomPrompt="1"/>
          </p:nvPr>
        </p:nvSpPr>
        <p:spPr>
          <a:xfrm>
            <a:off x="3483429" y="18684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sp>
        <p:nvSpPr>
          <p:cNvPr id="48" name="Text Placeholder 4">
            <a:extLst>
              <a:ext uri="{FF2B5EF4-FFF2-40B4-BE49-F238E27FC236}">
                <a16:creationId xmlns:a16="http://schemas.microsoft.com/office/drawing/2014/main" id="{7E5B4398-19EC-544C-BE50-250D349BCA2E}"/>
              </a:ext>
            </a:extLst>
          </p:cNvPr>
          <p:cNvSpPr>
            <a:spLocks noGrp="1"/>
          </p:cNvSpPr>
          <p:nvPr>
            <p:ph type="body" sz="quarter" idx="27" hasCustomPrompt="1"/>
          </p:nvPr>
        </p:nvSpPr>
        <p:spPr>
          <a:xfrm>
            <a:off x="3483429" y="41391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sp>
        <p:nvSpPr>
          <p:cNvPr id="49" name="Text Placeholder 4">
            <a:extLst>
              <a:ext uri="{FF2B5EF4-FFF2-40B4-BE49-F238E27FC236}">
                <a16:creationId xmlns:a16="http://schemas.microsoft.com/office/drawing/2014/main" id="{30E0202D-A93D-EF4D-90A6-CF2A9D9E7D2C}"/>
              </a:ext>
            </a:extLst>
          </p:cNvPr>
          <p:cNvSpPr>
            <a:spLocks noGrp="1"/>
          </p:cNvSpPr>
          <p:nvPr>
            <p:ph type="body" sz="quarter" idx="28" hasCustomPrompt="1"/>
          </p:nvPr>
        </p:nvSpPr>
        <p:spPr>
          <a:xfrm>
            <a:off x="3483429" y="6453000"/>
            <a:ext cx="2160000" cy="270000"/>
          </a:xfrm>
          <a:prstGeom prst="rect">
            <a:avLst/>
          </a:prstGeom>
          <a:solidFill>
            <a:schemeClr val="accent1"/>
          </a:solidFill>
        </p:spPr>
        <p:txBody>
          <a:bodyPr wrap="square" lIns="180000" tIns="0" rIns="0" bIns="0" anchor="ctr" anchorCtr="0">
            <a:noAutofit/>
          </a:bodyPr>
          <a:lstStyle>
            <a:lvl1pPr>
              <a:lnSpc>
                <a:spcPct val="110000"/>
              </a:lnSpc>
              <a:spcAft>
                <a:spcPts val="900"/>
              </a:spcAft>
              <a:defRPr sz="1125"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Copy 17pt Regular</a:t>
            </a:r>
          </a:p>
        </p:txBody>
      </p:sp>
      <p:grpSp>
        <p:nvGrpSpPr>
          <p:cNvPr id="36" name="Group 35">
            <a:extLst>
              <a:ext uri="{FF2B5EF4-FFF2-40B4-BE49-F238E27FC236}">
                <a16:creationId xmlns:a16="http://schemas.microsoft.com/office/drawing/2014/main" id="{D244CA6E-3E00-AE45-9586-D184900380AE}"/>
              </a:ext>
            </a:extLst>
          </p:cNvPr>
          <p:cNvGrpSpPr/>
          <p:nvPr userDrawn="1"/>
        </p:nvGrpSpPr>
        <p:grpSpPr>
          <a:xfrm>
            <a:off x="10422546" y="7021734"/>
            <a:ext cx="1769454" cy="1273523"/>
            <a:chOff x="0" y="9362312"/>
            <a:chExt cx="2359272" cy="1698030"/>
          </a:xfrm>
        </p:grpSpPr>
        <p:grpSp>
          <p:nvGrpSpPr>
            <p:cNvPr id="37" name="Group 36">
              <a:extLst>
                <a:ext uri="{FF2B5EF4-FFF2-40B4-BE49-F238E27FC236}">
                  <a16:creationId xmlns:a16="http://schemas.microsoft.com/office/drawing/2014/main" id="{B764C849-F123-0D40-9815-0BB09B387C20}"/>
                </a:ext>
              </a:extLst>
            </p:cNvPr>
            <p:cNvGrpSpPr/>
            <p:nvPr/>
          </p:nvGrpSpPr>
          <p:grpSpPr>
            <a:xfrm rot="16200000" flipV="1">
              <a:off x="-113880" y="9871177"/>
              <a:ext cx="1415410" cy="400108"/>
              <a:chOff x="-3" y="9495149"/>
              <a:chExt cx="3594694" cy="496672"/>
            </a:xfrm>
          </p:grpSpPr>
          <p:sp>
            <p:nvSpPr>
              <p:cNvPr id="55" name="Rectangle 54">
                <a:extLst>
                  <a:ext uri="{FF2B5EF4-FFF2-40B4-BE49-F238E27FC236}">
                    <a16:creationId xmlns:a16="http://schemas.microsoft.com/office/drawing/2014/main" id="{75989D50-A8E6-B54C-972D-4AEA77E14180}"/>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6" name="Rectangle 55">
                <a:extLst>
                  <a:ext uri="{FF2B5EF4-FFF2-40B4-BE49-F238E27FC236}">
                    <a16:creationId xmlns:a16="http://schemas.microsoft.com/office/drawing/2014/main" id="{DAC3F900-A385-8F45-A34F-FC6964216456}"/>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7" name="Rectangle 56">
                <a:extLst>
                  <a:ext uri="{FF2B5EF4-FFF2-40B4-BE49-F238E27FC236}">
                    <a16:creationId xmlns:a16="http://schemas.microsoft.com/office/drawing/2014/main" id="{31BDCEBB-6E5A-0441-A7BD-DFE2BB8D2336}"/>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8" name="Rectangle 57">
                <a:extLst>
                  <a:ext uri="{FF2B5EF4-FFF2-40B4-BE49-F238E27FC236}">
                    <a16:creationId xmlns:a16="http://schemas.microsoft.com/office/drawing/2014/main" id="{711978BF-6FA3-4348-ADBC-596DEBF883E6}"/>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9" name="Rectangle 58">
                <a:extLst>
                  <a:ext uri="{FF2B5EF4-FFF2-40B4-BE49-F238E27FC236}">
                    <a16:creationId xmlns:a16="http://schemas.microsoft.com/office/drawing/2014/main" id="{A036391D-748E-024E-8F59-B7D47BFA8C45}"/>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38" name="TextBox 37">
              <a:extLst>
                <a:ext uri="{FF2B5EF4-FFF2-40B4-BE49-F238E27FC236}">
                  <a16:creationId xmlns:a16="http://schemas.microsoft.com/office/drawing/2014/main" id="{972B658B-D570-AD47-9657-FCD9107050F9}"/>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39" name="TextBox 38">
              <a:extLst>
                <a:ext uri="{FF2B5EF4-FFF2-40B4-BE49-F238E27FC236}">
                  <a16:creationId xmlns:a16="http://schemas.microsoft.com/office/drawing/2014/main" id="{20BF709D-7B5F-224F-9617-E24498167A6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50" name="TextBox 49">
              <a:extLst>
                <a:ext uri="{FF2B5EF4-FFF2-40B4-BE49-F238E27FC236}">
                  <a16:creationId xmlns:a16="http://schemas.microsoft.com/office/drawing/2014/main" id="{037A8FBD-B2FA-624C-B909-190905AD79D1}"/>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51" name="TextBox 50">
              <a:extLst>
                <a:ext uri="{FF2B5EF4-FFF2-40B4-BE49-F238E27FC236}">
                  <a16:creationId xmlns:a16="http://schemas.microsoft.com/office/drawing/2014/main" id="{0B09BA67-1B07-C246-85C9-0C045A3CC1E0}"/>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52" name="TextBox 51">
              <a:extLst>
                <a:ext uri="{FF2B5EF4-FFF2-40B4-BE49-F238E27FC236}">
                  <a16:creationId xmlns:a16="http://schemas.microsoft.com/office/drawing/2014/main" id="{B133C349-48B4-AB44-B3AD-32FC858EA51A}"/>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53" name="TextBox 52">
              <a:extLst>
                <a:ext uri="{FF2B5EF4-FFF2-40B4-BE49-F238E27FC236}">
                  <a16:creationId xmlns:a16="http://schemas.microsoft.com/office/drawing/2014/main" id="{EE708E36-C83A-D94F-9E2D-1592415F74A8}"/>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54" name="TextBox 53">
              <a:extLst>
                <a:ext uri="{FF2B5EF4-FFF2-40B4-BE49-F238E27FC236}">
                  <a16:creationId xmlns:a16="http://schemas.microsoft.com/office/drawing/2014/main" id="{6907404F-E828-6242-B6D3-E0B937FD4F3B}"/>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61" name="bk object 19">
            <a:extLst>
              <a:ext uri="{FF2B5EF4-FFF2-40B4-BE49-F238E27FC236}">
                <a16:creationId xmlns:a16="http://schemas.microsoft.com/office/drawing/2014/main" id="{544D9BA3-4E00-3E4A-B849-A165CF7CA7F8}"/>
              </a:ext>
            </a:extLst>
          </p:cNvPr>
          <p:cNvSpPr/>
          <p:nvPr userDrawn="1"/>
        </p:nvSpPr>
        <p:spPr>
          <a:xfrm>
            <a:off x="7641000" y="3618055"/>
            <a:ext cx="885772" cy="137786"/>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spTree>
    <p:extLst>
      <p:ext uri="{BB962C8B-B14F-4D97-AF65-F5344CB8AC3E}">
        <p14:creationId xmlns:p14="http://schemas.microsoft.com/office/powerpoint/2010/main" val="21931089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Text | Image">
    <p:bg>
      <p:bgPr>
        <a:solidFill>
          <a:schemeClr val="bg2"/>
        </a:solidFill>
        <a:effectLst/>
      </p:bgPr>
    </p:bg>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6096000" y="0"/>
            <a:ext cx="6096000" cy="6858000"/>
          </a:xfrm>
          <a:prstGeom prst="rect">
            <a:avLst/>
          </a:prstGeom>
          <a:solidFill>
            <a:schemeClr val="tx2"/>
          </a:solidFill>
        </p:spPr>
        <p:txBody>
          <a:bodyPr lIns="540000" tIns="360000" rIns="360000" bIns="0"/>
          <a:lstStyle>
            <a:lvl1pPr>
              <a:defRPr sz="1800"/>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4550144" cy="498598"/>
          </a:xfrm>
          <a:prstGeom prst="rect">
            <a:avLst/>
          </a:prstGeom>
        </p:spPr>
        <p:txBody>
          <a:bodyPr wrap="square" lIns="0" tIns="0" rIns="0" bIns="0" anchor="b" anchorCtr="0">
            <a:spAutoFit/>
          </a:bodyPr>
          <a:lstStyle>
            <a:lvl1pPr>
              <a:lnSpc>
                <a:spcPct val="90000"/>
              </a:lnSpc>
              <a:defRPr sz="3600">
                <a:solidFill>
                  <a:schemeClr val="bg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3780000"/>
            <a:ext cx="4550144" cy="234199"/>
          </a:xfrm>
          <a:prstGeom prst="rect">
            <a:avLst/>
          </a:prstGeom>
        </p:spPr>
        <p:txBody>
          <a:bodyPr wrap="square" lIns="0" tIns="0" rIns="0" bIns="0" anchor="t" anchorCtr="0">
            <a:spAutoFit/>
          </a:bodyPr>
          <a:lstStyle>
            <a:lvl1pPr>
              <a:lnSpc>
                <a:spcPct val="110000"/>
              </a:lnSpc>
              <a:spcAft>
                <a:spcPts val="900"/>
              </a:spcAft>
              <a:defRPr sz="1500" b="0">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sp>
        <p:nvSpPr>
          <p:cNvPr id="16" name="Freeform 15">
            <a:extLst>
              <a:ext uri="{FF2B5EF4-FFF2-40B4-BE49-F238E27FC236}">
                <a16:creationId xmlns:a16="http://schemas.microsoft.com/office/drawing/2014/main" id="{2FC7400C-9CF4-B142-94E1-2EC69FF45430}"/>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13" name="Group 12">
            <a:extLst>
              <a:ext uri="{FF2B5EF4-FFF2-40B4-BE49-F238E27FC236}">
                <a16:creationId xmlns:a16="http://schemas.microsoft.com/office/drawing/2014/main" id="{F0FCA697-EFB6-9948-9B00-E644DF98B55D}"/>
              </a:ext>
            </a:extLst>
          </p:cNvPr>
          <p:cNvGrpSpPr/>
          <p:nvPr userDrawn="1"/>
        </p:nvGrpSpPr>
        <p:grpSpPr>
          <a:xfrm>
            <a:off x="10422546" y="7021734"/>
            <a:ext cx="1769454" cy="1273523"/>
            <a:chOff x="0" y="9362312"/>
            <a:chExt cx="2359272" cy="1698030"/>
          </a:xfrm>
        </p:grpSpPr>
        <p:grpSp>
          <p:nvGrpSpPr>
            <p:cNvPr id="14" name="Group 13">
              <a:extLst>
                <a:ext uri="{FF2B5EF4-FFF2-40B4-BE49-F238E27FC236}">
                  <a16:creationId xmlns:a16="http://schemas.microsoft.com/office/drawing/2014/main" id="{E632F159-1B14-8D40-A808-720D4DA92B39}"/>
                </a:ext>
              </a:extLst>
            </p:cNvPr>
            <p:cNvGrpSpPr/>
            <p:nvPr/>
          </p:nvGrpSpPr>
          <p:grpSpPr>
            <a:xfrm rot="16200000" flipV="1">
              <a:off x="-113880" y="9871177"/>
              <a:ext cx="1415410" cy="400108"/>
              <a:chOff x="-3" y="9495149"/>
              <a:chExt cx="3594694" cy="496672"/>
            </a:xfrm>
          </p:grpSpPr>
          <p:sp>
            <p:nvSpPr>
              <p:cNvPr id="24" name="Rectangle 23">
                <a:extLst>
                  <a:ext uri="{FF2B5EF4-FFF2-40B4-BE49-F238E27FC236}">
                    <a16:creationId xmlns:a16="http://schemas.microsoft.com/office/drawing/2014/main" id="{29381B25-151E-1849-8BE1-FB06A4EECAF4}"/>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5" name="Rectangle 24">
                <a:extLst>
                  <a:ext uri="{FF2B5EF4-FFF2-40B4-BE49-F238E27FC236}">
                    <a16:creationId xmlns:a16="http://schemas.microsoft.com/office/drawing/2014/main" id="{2A8D557B-38DA-3A48-AD85-3BF9634F7693}"/>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6" name="Rectangle 25">
                <a:extLst>
                  <a:ext uri="{FF2B5EF4-FFF2-40B4-BE49-F238E27FC236}">
                    <a16:creationId xmlns:a16="http://schemas.microsoft.com/office/drawing/2014/main" id="{CED189DC-2F4F-9941-8BA7-17BD2B93FBB3}"/>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7" name="Rectangle 26">
                <a:extLst>
                  <a:ext uri="{FF2B5EF4-FFF2-40B4-BE49-F238E27FC236}">
                    <a16:creationId xmlns:a16="http://schemas.microsoft.com/office/drawing/2014/main" id="{7EC5A09D-89B8-3C42-96A3-262A911F3406}"/>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8" name="Rectangle 27">
                <a:extLst>
                  <a:ext uri="{FF2B5EF4-FFF2-40B4-BE49-F238E27FC236}">
                    <a16:creationId xmlns:a16="http://schemas.microsoft.com/office/drawing/2014/main" id="{229B273A-474D-4B4B-94A6-3373D071A685}"/>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5" name="TextBox 14">
              <a:extLst>
                <a:ext uri="{FF2B5EF4-FFF2-40B4-BE49-F238E27FC236}">
                  <a16:creationId xmlns:a16="http://schemas.microsoft.com/office/drawing/2014/main" id="{AB1CCB53-B59A-954F-B894-C2C82B2A1E90}"/>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7" name="TextBox 16">
              <a:extLst>
                <a:ext uri="{FF2B5EF4-FFF2-40B4-BE49-F238E27FC236}">
                  <a16:creationId xmlns:a16="http://schemas.microsoft.com/office/drawing/2014/main" id="{478F4FB2-D2B1-1D44-8305-5AA108409F91}"/>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18" name="TextBox 17">
              <a:extLst>
                <a:ext uri="{FF2B5EF4-FFF2-40B4-BE49-F238E27FC236}">
                  <a16:creationId xmlns:a16="http://schemas.microsoft.com/office/drawing/2014/main" id="{67FB13D1-66DB-1049-91D4-60BA746A7CC7}"/>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19" name="TextBox 18">
              <a:extLst>
                <a:ext uri="{FF2B5EF4-FFF2-40B4-BE49-F238E27FC236}">
                  <a16:creationId xmlns:a16="http://schemas.microsoft.com/office/drawing/2014/main" id="{E39E715D-8D70-D84B-A992-0EDFD45B6743}"/>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1" name="TextBox 20">
              <a:extLst>
                <a:ext uri="{FF2B5EF4-FFF2-40B4-BE49-F238E27FC236}">
                  <a16:creationId xmlns:a16="http://schemas.microsoft.com/office/drawing/2014/main" id="{3D0BE4ED-CC77-264B-883F-230B83AD839A}"/>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2" name="TextBox 21">
              <a:extLst>
                <a:ext uri="{FF2B5EF4-FFF2-40B4-BE49-F238E27FC236}">
                  <a16:creationId xmlns:a16="http://schemas.microsoft.com/office/drawing/2014/main" id="{0D7937A5-1E26-9344-8570-F41FFFC16C84}"/>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3" name="TextBox 22">
              <a:extLst>
                <a:ext uri="{FF2B5EF4-FFF2-40B4-BE49-F238E27FC236}">
                  <a16:creationId xmlns:a16="http://schemas.microsoft.com/office/drawing/2014/main" id="{31A8296B-B444-FC48-91CD-6ADCE6AFE7BB}"/>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53409634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Full Image (Light Image)">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0" y="0"/>
            <a:ext cx="12192000" cy="6858000"/>
          </a:xfrm>
          <a:prstGeom prst="rect">
            <a:avLst/>
          </a:prstGeom>
          <a:solidFill>
            <a:schemeClr val="bg2"/>
          </a:solidFill>
        </p:spPr>
        <p:txBody>
          <a:bodyPr lIns="900000" tIns="360000" rIns="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tx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4550144" cy="498598"/>
          </a:xfrm>
          <a:prstGeom prst="rect">
            <a:avLst/>
          </a:prstGeom>
        </p:spPr>
        <p:txBody>
          <a:bodyPr wrap="square" lIns="0" tIns="0" rIns="0" bIns="0" anchor="b" anchorCtr="0">
            <a:spAutoFit/>
          </a:bodyPr>
          <a:lstStyle>
            <a:lvl1pPr>
              <a:lnSpc>
                <a:spcPct val="90000"/>
              </a:lnSpc>
              <a:defRPr sz="3600">
                <a:solidFill>
                  <a:schemeClr val="bg1"/>
                </a:solidFill>
              </a:defRPr>
            </a:lvl1pPr>
          </a:lstStyle>
          <a:p>
            <a:r>
              <a:rPr lang="en-GB" dirty="0"/>
              <a:t>Title Text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3780000"/>
            <a:ext cx="4550144" cy="234199"/>
          </a:xfrm>
          <a:prstGeom prst="rect">
            <a:avLst/>
          </a:prstGeom>
        </p:spPr>
        <p:txBody>
          <a:bodyPr wrap="square" lIns="0" tIns="0" rIns="0" bIns="0" anchor="t" anchorCtr="0">
            <a:spAutoFit/>
          </a:bodyPr>
          <a:lstStyle>
            <a:lvl1pPr>
              <a:lnSpc>
                <a:spcPct val="110000"/>
              </a:lnSpc>
              <a:spcAft>
                <a:spcPts val="900"/>
              </a:spcAft>
              <a:defRPr sz="1500" b="0">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15" name="Group 14">
            <a:extLst>
              <a:ext uri="{FF2B5EF4-FFF2-40B4-BE49-F238E27FC236}">
                <a16:creationId xmlns:a16="http://schemas.microsoft.com/office/drawing/2014/main" id="{68B66885-5BF7-9E4C-9F83-FD4028DF6817}"/>
              </a:ext>
            </a:extLst>
          </p:cNvPr>
          <p:cNvGrpSpPr/>
          <p:nvPr userDrawn="1"/>
        </p:nvGrpSpPr>
        <p:grpSpPr>
          <a:xfrm>
            <a:off x="10422546" y="7021734"/>
            <a:ext cx="1769454" cy="1273523"/>
            <a:chOff x="0" y="9362312"/>
            <a:chExt cx="2359272" cy="1698030"/>
          </a:xfrm>
        </p:grpSpPr>
        <p:grpSp>
          <p:nvGrpSpPr>
            <p:cNvPr id="16" name="Group 15">
              <a:extLst>
                <a:ext uri="{FF2B5EF4-FFF2-40B4-BE49-F238E27FC236}">
                  <a16:creationId xmlns:a16="http://schemas.microsoft.com/office/drawing/2014/main" id="{05ABA46B-2D49-0E49-8DD8-3E0A72A97CD3}"/>
                </a:ext>
              </a:extLst>
            </p:cNvPr>
            <p:cNvGrpSpPr/>
            <p:nvPr/>
          </p:nvGrpSpPr>
          <p:grpSpPr>
            <a:xfrm rot="16200000" flipV="1">
              <a:off x="-113880" y="9871177"/>
              <a:ext cx="1415410" cy="400108"/>
              <a:chOff x="-3" y="9495149"/>
              <a:chExt cx="3594694" cy="496672"/>
            </a:xfrm>
          </p:grpSpPr>
          <p:sp>
            <p:nvSpPr>
              <p:cNvPr id="25" name="Rectangle 24">
                <a:extLst>
                  <a:ext uri="{FF2B5EF4-FFF2-40B4-BE49-F238E27FC236}">
                    <a16:creationId xmlns:a16="http://schemas.microsoft.com/office/drawing/2014/main" id="{0D398D8B-31EF-9745-BE34-88A87273822A}"/>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6" name="Rectangle 25">
                <a:extLst>
                  <a:ext uri="{FF2B5EF4-FFF2-40B4-BE49-F238E27FC236}">
                    <a16:creationId xmlns:a16="http://schemas.microsoft.com/office/drawing/2014/main" id="{DCB7A277-A915-8E45-8C69-41166D1079DF}"/>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7" name="Rectangle 26">
                <a:extLst>
                  <a:ext uri="{FF2B5EF4-FFF2-40B4-BE49-F238E27FC236}">
                    <a16:creationId xmlns:a16="http://schemas.microsoft.com/office/drawing/2014/main" id="{8913DBEE-BF27-1A49-B5BE-2E109180C9DC}"/>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29331159-0653-F441-85CC-A32B7571E671}"/>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9B735FD2-D99B-8E4E-8C1A-F47164E405EB}"/>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7" name="TextBox 16">
              <a:extLst>
                <a:ext uri="{FF2B5EF4-FFF2-40B4-BE49-F238E27FC236}">
                  <a16:creationId xmlns:a16="http://schemas.microsoft.com/office/drawing/2014/main" id="{006A395C-74B6-A041-9B61-1377BECE84B6}"/>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8" name="TextBox 17">
              <a:extLst>
                <a:ext uri="{FF2B5EF4-FFF2-40B4-BE49-F238E27FC236}">
                  <a16:creationId xmlns:a16="http://schemas.microsoft.com/office/drawing/2014/main" id="{7DBD0BB5-2B2B-0A49-9895-6E497289053A}"/>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19" name="TextBox 18">
              <a:extLst>
                <a:ext uri="{FF2B5EF4-FFF2-40B4-BE49-F238E27FC236}">
                  <a16:creationId xmlns:a16="http://schemas.microsoft.com/office/drawing/2014/main" id="{3E1C04D5-0014-2A48-9A9A-28027D0EF006}"/>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1" name="TextBox 20">
              <a:extLst>
                <a:ext uri="{FF2B5EF4-FFF2-40B4-BE49-F238E27FC236}">
                  <a16:creationId xmlns:a16="http://schemas.microsoft.com/office/drawing/2014/main" id="{57B0913B-F55D-2F43-88A3-388ABDB062D6}"/>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2" name="TextBox 21">
              <a:extLst>
                <a:ext uri="{FF2B5EF4-FFF2-40B4-BE49-F238E27FC236}">
                  <a16:creationId xmlns:a16="http://schemas.microsoft.com/office/drawing/2014/main" id="{95FEC411-C3F4-7D49-A21F-96CEAEA64D2B}"/>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3" name="TextBox 22">
              <a:extLst>
                <a:ext uri="{FF2B5EF4-FFF2-40B4-BE49-F238E27FC236}">
                  <a16:creationId xmlns:a16="http://schemas.microsoft.com/office/drawing/2014/main" id="{6536811F-9BD2-7D4B-B763-ADC6C4D6C756}"/>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4" name="TextBox 23">
              <a:extLst>
                <a:ext uri="{FF2B5EF4-FFF2-40B4-BE49-F238E27FC236}">
                  <a16:creationId xmlns:a16="http://schemas.microsoft.com/office/drawing/2014/main" id="{ACC05299-7818-9D46-8AE8-634702C79776}"/>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90798572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Full Image (Dark Image)">
    <p:bg>
      <p:bgPr>
        <a:solidFill>
          <a:schemeClr val="bg1"/>
        </a:solidFill>
        <a:effectLst/>
      </p:bgPr>
    </p:bg>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886A8B01-C6BE-F64E-ACF0-EECAE8033C18}"/>
              </a:ext>
            </a:extLst>
          </p:cNvPr>
          <p:cNvSpPr>
            <a:spLocks noGrp="1"/>
          </p:cNvSpPr>
          <p:nvPr userDrawn="1">
            <p:ph type="pic" sz="quarter" idx="11"/>
          </p:nvPr>
        </p:nvSpPr>
        <p:spPr>
          <a:xfrm>
            <a:off x="0" y="0"/>
            <a:ext cx="12192000" cy="6858000"/>
          </a:xfrm>
          <a:prstGeom prst="rect">
            <a:avLst/>
          </a:prstGeom>
          <a:solidFill>
            <a:schemeClr val="tx2"/>
          </a:solidFill>
        </p:spPr>
        <p:txBody>
          <a:bodyPr lIns="900000" tIns="360000" rIns="0" bIns="0"/>
          <a:lstStyle>
            <a:lvl1pPr>
              <a:defRPr sz="1800"/>
            </a:lvl1pPr>
          </a:lstStyle>
          <a:p>
            <a:endParaRPr lang="en-US"/>
          </a:p>
        </p:txBody>
      </p:sp>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accent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4550144"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3040540"/>
            <a:ext cx="4550144" cy="498598"/>
          </a:xfrm>
          <a:prstGeom prst="rect">
            <a:avLst/>
          </a:prstGeom>
        </p:spPr>
        <p:txBody>
          <a:bodyPr wrap="square" lIns="0" tIns="0" rIns="0" bIns="0" anchor="b" anchorCtr="0">
            <a:spAutoFit/>
          </a:bodyPr>
          <a:lstStyle>
            <a:lvl1pPr>
              <a:lnSpc>
                <a:spcPct val="90000"/>
              </a:lnSpc>
              <a:defRPr sz="3600">
                <a:solidFill>
                  <a:schemeClr val="accent1"/>
                </a:solidFill>
              </a:defRPr>
            </a:lvl1pPr>
          </a:lstStyle>
          <a:p>
            <a:r>
              <a:rPr dirty="0"/>
              <a:t>Title Text</a:t>
            </a:r>
            <a:r>
              <a:rPr lang="en-GB" dirty="0"/>
              <a:t> 48pt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p:ph type="body" sz="quarter" idx="13" hasCustomPrompt="1"/>
          </p:nvPr>
        </p:nvSpPr>
        <p:spPr>
          <a:xfrm>
            <a:off x="675000" y="3780000"/>
            <a:ext cx="4550144" cy="234199"/>
          </a:xfrm>
          <a:prstGeom prst="rect">
            <a:avLst/>
          </a:prstGeom>
        </p:spPr>
        <p:txBody>
          <a:bodyPr wrap="square" lIns="0" tIns="0" rIns="0" bIns="0" anchor="t" anchorCtr="0">
            <a:spAutoFit/>
          </a:bodyPr>
          <a:lstStyle>
            <a:lvl1pPr>
              <a:lnSpc>
                <a:spcPct val="110000"/>
              </a:lnSpc>
              <a:spcAft>
                <a:spcPts val="900"/>
              </a:spcAft>
              <a:defRPr sz="1500" b="0">
                <a:solidFill>
                  <a:schemeClr val="bg2"/>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grpSp>
        <p:nvGrpSpPr>
          <p:cNvPr id="15" name="Group 14">
            <a:extLst>
              <a:ext uri="{FF2B5EF4-FFF2-40B4-BE49-F238E27FC236}">
                <a16:creationId xmlns:a16="http://schemas.microsoft.com/office/drawing/2014/main" id="{EA4E6E46-C6BA-7542-A463-8A6070C44792}"/>
              </a:ext>
            </a:extLst>
          </p:cNvPr>
          <p:cNvGrpSpPr/>
          <p:nvPr userDrawn="1"/>
        </p:nvGrpSpPr>
        <p:grpSpPr>
          <a:xfrm>
            <a:off x="10422546" y="7021734"/>
            <a:ext cx="1769454" cy="1273523"/>
            <a:chOff x="0" y="9362312"/>
            <a:chExt cx="2359272" cy="1698030"/>
          </a:xfrm>
        </p:grpSpPr>
        <p:grpSp>
          <p:nvGrpSpPr>
            <p:cNvPr id="16" name="Group 15">
              <a:extLst>
                <a:ext uri="{FF2B5EF4-FFF2-40B4-BE49-F238E27FC236}">
                  <a16:creationId xmlns:a16="http://schemas.microsoft.com/office/drawing/2014/main" id="{A607069F-CE8B-774A-9B47-C85174695C3B}"/>
                </a:ext>
              </a:extLst>
            </p:cNvPr>
            <p:cNvGrpSpPr/>
            <p:nvPr/>
          </p:nvGrpSpPr>
          <p:grpSpPr>
            <a:xfrm rot="16200000" flipV="1">
              <a:off x="-113880" y="9871177"/>
              <a:ext cx="1415410" cy="400108"/>
              <a:chOff x="-3" y="9495149"/>
              <a:chExt cx="3594694" cy="496672"/>
            </a:xfrm>
          </p:grpSpPr>
          <p:sp>
            <p:nvSpPr>
              <p:cNvPr id="25" name="Rectangle 24">
                <a:extLst>
                  <a:ext uri="{FF2B5EF4-FFF2-40B4-BE49-F238E27FC236}">
                    <a16:creationId xmlns:a16="http://schemas.microsoft.com/office/drawing/2014/main" id="{374F8CF7-9E9B-3040-BB4D-DD1D0EC5ABC8}"/>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6" name="Rectangle 25">
                <a:extLst>
                  <a:ext uri="{FF2B5EF4-FFF2-40B4-BE49-F238E27FC236}">
                    <a16:creationId xmlns:a16="http://schemas.microsoft.com/office/drawing/2014/main" id="{F23DA803-905B-7A46-8D9D-7A8E01A135E5}"/>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27" name="Rectangle 26">
                <a:extLst>
                  <a:ext uri="{FF2B5EF4-FFF2-40B4-BE49-F238E27FC236}">
                    <a16:creationId xmlns:a16="http://schemas.microsoft.com/office/drawing/2014/main" id="{50136C2A-2EE6-C349-A85D-1BF051689B9A}"/>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2" name="Rectangle 31">
                <a:extLst>
                  <a:ext uri="{FF2B5EF4-FFF2-40B4-BE49-F238E27FC236}">
                    <a16:creationId xmlns:a16="http://schemas.microsoft.com/office/drawing/2014/main" id="{4A1565EC-33BC-3948-B063-72A03E1E7260}"/>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4" name="Rectangle 33">
                <a:extLst>
                  <a:ext uri="{FF2B5EF4-FFF2-40B4-BE49-F238E27FC236}">
                    <a16:creationId xmlns:a16="http://schemas.microsoft.com/office/drawing/2014/main" id="{4720452F-2087-1C4F-BD92-F468B2020472}"/>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17" name="TextBox 16">
              <a:extLst>
                <a:ext uri="{FF2B5EF4-FFF2-40B4-BE49-F238E27FC236}">
                  <a16:creationId xmlns:a16="http://schemas.microsoft.com/office/drawing/2014/main" id="{85FF1529-023D-7D4B-A5CB-9AF2F9BDE35D}"/>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18" name="TextBox 17">
              <a:extLst>
                <a:ext uri="{FF2B5EF4-FFF2-40B4-BE49-F238E27FC236}">
                  <a16:creationId xmlns:a16="http://schemas.microsoft.com/office/drawing/2014/main" id="{0031FE23-A7CD-B04C-AFA4-7F38DEE99010}"/>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19" name="TextBox 18">
              <a:extLst>
                <a:ext uri="{FF2B5EF4-FFF2-40B4-BE49-F238E27FC236}">
                  <a16:creationId xmlns:a16="http://schemas.microsoft.com/office/drawing/2014/main" id="{5B759629-AB0F-FE47-AFE0-9BDBB76349FF}"/>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1" name="TextBox 20">
              <a:extLst>
                <a:ext uri="{FF2B5EF4-FFF2-40B4-BE49-F238E27FC236}">
                  <a16:creationId xmlns:a16="http://schemas.microsoft.com/office/drawing/2014/main" id="{F214D0A6-0A38-1C40-9547-F6906D0CB55F}"/>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2" name="TextBox 21">
              <a:extLst>
                <a:ext uri="{FF2B5EF4-FFF2-40B4-BE49-F238E27FC236}">
                  <a16:creationId xmlns:a16="http://schemas.microsoft.com/office/drawing/2014/main" id="{6DF1434D-2643-E046-B2FF-A7786E01A5C0}"/>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23" name="TextBox 22">
              <a:extLst>
                <a:ext uri="{FF2B5EF4-FFF2-40B4-BE49-F238E27FC236}">
                  <a16:creationId xmlns:a16="http://schemas.microsoft.com/office/drawing/2014/main" id="{89E34B0D-B853-CD4F-824D-76CF331E4100}"/>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24" name="TextBox 23">
              <a:extLst>
                <a:ext uri="{FF2B5EF4-FFF2-40B4-BE49-F238E27FC236}">
                  <a16:creationId xmlns:a16="http://schemas.microsoft.com/office/drawing/2014/main" id="{C3FC4B8C-4BEE-A445-80FB-6EA74001255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27295617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Callout | 5/7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B2345F-134C-DD4A-B019-39882E780426}"/>
              </a:ext>
            </a:extLst>
          </p:cNvPr>
          <p:cNvSpPr/>
          <p:nvPr userDrawn="1"/>
        </p:nvSpPr>
        <p:spPr>
          <a:xfrm>
            <a:off x="0" y="0"/>
            <a:ext cx="3483429" cy="685800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2700000" cy="124649"/>
          </a:xfrm>
          <a:prstGeom prst="rect">
            <a:avLst/>
          </a:prstGeom>
        </p:spPr>
        <p:txBody>
          <a:bodyPr wrap="square" lIns="0" tIns="0" rIns="0" bIns="0" anchor="b" anchorCtr="0">
            <a:spAutoFit/>
          </a:bodyPr>
          <a:lstStyle>
            <a:lvl1pPr marL="0" marR="0" indent="0" algn="l" defTabSz="685800" rtl="0" eaLnBrk="1" fontAlgn="auto" latinLnBrk="0" hangingPunct="1">
              <a:lnSpc>
                <a:spcPct val="90000"/>
              </a:lnSpc>
              <a:spcBef>
                <a:spcPts val="0"/>
              </a:spcBef>
              <a:spcAft>
                <a:spcPts val="0"/>
              </a:spcAft>
              <a:buClrTx/>
              <a:buSzTx/>
              <a:buFontTx/>
              <a:buNone/>
              <a:tabLst/>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1" y="674998"/>
            <a:ext cx="2700000" cy="727122"/>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lang="en-GB" dirty="0"/>
              <a:t>Title Text </a:t>
            </a:r>
            <a:br>
              <a:rPr lang="en-GB" dirty="0"/>
            </a:br>
            <a:r>
              <a:rPr lang="en-GB" dirty="0"/>
              <a:t>35pt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userDrawn="1">
            <p:ph type="body" sz="quarter" idx="13" hasCustomPrompt="1"/>
          </p:nvPr>
        </p:nvSpPr>
        <p:spPr>
          <a:xfrm>
            <a:off x="675000" y="1890000"/>
            <a:ext cx="2700000" cy="234199"/>
          </a:xfrm>
          <a:prstGeom prst="rect">
            <a:avLst/>
          </a:prstGeom>
        </p:spPr>
        <p:txBody>
          <a:bodyPr wrap="square" lIns="0" tIns="0" rIns="0" bIns="0" anchor="t" anchorCtr="0">
            <a:spAutoFit/>
          </a:bodyPr>
          <a:lstStyle>
            <a:lvl1pPr>
              <a:lnSpc>
                <a:spcPct val="110000"/>
              </a:lnSpc>
              <a:spcAft>
                <a:spcPts val="900"/>
              </a:spcAft>
              <a:defRPr sz="1500" b="0">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5225143" y="1889999"/>
            <a:ext cx="5225144" cy="568425"/>
          </a:xfrm>
          <a:prstGeom prst="rect">
            <a:avLst/>
          </a:prstGeom>
        </p:spPr>
        <p:txBody>
          <a:bodyPr lIns="0" tIns="0" rIns="0" bIns="0">
            <a:spAutoFit/>
          </a:bodyPr>
          <a:lstStyle>
            <a:lvl1pPr>
              <a:lnSpc>
                <a:spcPct val="110000"/>
              </a:lnSpc>
              <a:spcAft>
                <a:spcPts val="900"/>
              </a:spcAft>
              <a:defRPr sz="1500" b="0">
                <a:solidFill>
                  <a:schemeClr val="bg1"/>
                </a:solidFill>
              </a:defRPr>
            </a:lvl1pPr>
            <a:lvl2pPr marL="245269" indent="-245269">
              <a:lnSpc>
                <a:spcPct val="110000"/>
              </a:lnSpc>
              <a:spcAft>
                <a:spcPts val="900"/>
              </a:spcAft>
              <a:buClr>
                <a:schemeClr val="tx1"/>
              </a:buClr>
              <a:buFont typeface="Lucida Grande" panose="020B0600040502020204" pitchFamily="34" charset="0"/>
              <a:buChar char="▪"/>
              <a:tabLst/>
              <a:defRPr sz="1275"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Regular</a:t>
            </a:r>
          </a:p>
          <a:p>
            <a:pPr lvl="1"/>
            <a:r>
              <a:rPr lang="en-US" dirty="0"/>
              <a:t>Bullets / 2nd Level Copy 17pt Regular</a:t>
            </a:r>
          </a:p>
        </p:txBody>
      </p:sp>
      <p:sp>
        <p:nvSpPr>
          <p:cNvPr id="34" name="Text Placeholder 4">
            <a:extLst>
              <a:ext uri="{FF2B5EF4-FFF2-40B4-BE49-F238E27FC236}">
                <a16:creationId xmlns:a16="http://schemas.microsoft.com/office/drawing/2014/main" id="{2CB99B29-4306-D248-A739-76F24BA39FFD}"/>
              </a:ext>
            </a:extLst>
          </p:cNvPr>
          <p:cNvSpPr>
            <a:spLocks noGrp="1"/>
          </p:cNvSpPr>
          <p:nvPr>
            <p:ph type="body" sz="quarter" idx="15" hasCustomPrompt="1"/>
          </p:nvPr>
        </p:nvSpPr>
        <p:spPr>
          <a:xfrm>
            <a:off x="4455000" y="1784410"/>
            <a:ext cx="675000" cy="409872"/>
          </a:xfrm>
          <a:prstGeom prst="rect">
            <a:avLst/>
          </a:prstGeom>
        </p:spPr>
        <p:txBody>
          <a:bodyPr lIns="0" tIns="0" rIns="0" bIns="0">
            <a:spAutoFit/>
          </a:bodyPr>
          <a:lstStyle>
            <a:lvl1pPr algn="r">
              <a:lnSpc>
                <a:spcPct val="110000"/>
              </a:lnSpc>
              <a:spcAft>
                <a:spcPts val="900"/>
              </a:spcAft>
              <a:defRPr sz="2625" b="1">
                <a:solidFill>
                  <a:schemeClr val="tx1"/>
                </a:solidFill>
              </a:defRPr>
            </a:lvl1pPr>
            <a:lvl2pPr marL="245269" indent="-245269">
              <a:lnSpc>
                <a:spcPct val="110000"/>
              </a:lnSpc>
              <a:spcAft>
                <a:spcPts val="900"/>
              </a:spcAft>
              <a:buClr>
                <a:schemeClr val="tx1"/>
              </a:buClr>
              <a:buFont typeface="Lucida Grande" panose="020B0600040502020204" pitchFamily="34" charset="0"/>
              <a:buChar char="▪"/>
              <a:tabLst/>
              <a:defRPr sz="2100" b="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01</a:t>
            </a:r>
          </a:p>
        </p:txBody>
      </p:sp>
      <p:sp>
        <p:nvSpPr>
          <p:cNvPr id="39" name="Freeform 38">
            <a:extLst>
              <a:ext uri="{FF2B5EF4-FFF2-40B4-BE49-F238E27FC236}">
                <a16:creationId xmlns:a16="http://schemas.microsoft.com/office/drawing/2014/main" id="{C368E0E3-F9D1-8342-8178-BE428DFCF2EF}"/>
              </a:ext>
            </a:extLst>
          </p:cNvPr>
          <p:cNvSpPr/>
          <p:nvPr/>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20" name="Group 19">
            <a:extLst>
              <a:ext uri="{FF2B5EF4-FFF2-40B4-BE49-F238E27FC236}">
                <a16:creationId xmlns:a16="http://schemas.microsoft.com/office/drawing/2014/main" id="{AEB9FAB3-2B38-0E45-8A69-BDD940621DFE}"/>
              </a:ext>
            </a:extLst>
          </p:cNvPr>
          <p:cNvGrpSpPr/>
          <p:nvPr userDrawn="1"/>
        </p:nvGrpSpPr>
        <p:grpSpPr>
          <a:xfrm>
            <a:off x="10422546" y="7021734"/>
            <a:ext cx="1769454" cy="1273523"/>
            <a:chOff x="0" y="9362312"/>
            <a:chExt cx="2359272" cy="1698030"/>
          </a:xfrm>
        </p:grpSpPr>
        <p:grpSp>
          <p:nvGrpSpPr>
            <p:cNvPr id="22" name="Group 21">
              <a:extLst>
                <a:ext uri="{FF2B5EF4-FFF2-40B4-BE49-F238E27FC236}">
                  <a16:creationId xmlns:a16="http://schemas.microsoft.com/office/drawing/2014/main" id="{C8D5E404-5D96-604F-87E8-50835AEB4B26}"/>
                </a:ext>
              </a:extLst>
            </p:cNvPr>
            <p:cNvGrpSpPr/>
            <p:nvPr/>
          </p:nvGrpSpPr>
          <p:grpSpPr>
            <a:xfrm rot="16200000" flipV="1">
              <a:off x="-113880" y="9871177"/>
              <a:ext cx="1415410" cy="400108"/>
              <a:chOff x="-3" y="9495149"/>
              <a:chExt cx="3594694" cy="496672"/>
            </a:xfrm>
          </p:grpSpPr>
          <p:sp>
            <p:nvSpPr>
              <p:cNvPr id="38" name="Rectangle 37">
                <a:extLst>
                  <a:ext uri="{FF2B5EF4-FFF2-40B4-BE49-F238E27FC236}">
                    <a16:creationId xmlns:a16="http://schemas.microsoft.com/office/drawing/2014/main" id="{949AF44A-B4B1-0949-B1D3-D275A069E0EF}"/>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44613F53-2D44-AA4F-91D5-A800834452E9}"/>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BA549D86-0FF2-A846-810B-CD344E6A5258}"/>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2" name="Rectangle 41">
                <a:extLst>
                  <a:ext uri="{FF2B5EF4-FFF2-40B4-BE49-F238E27FC236}">
                    <a16:creationId xmlns:a16="http://schemas.microsoft.com/office/drawing/2014/main" id="{A32FFB7A-488E-1344-9F10-3AF794EF36EF}"/>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3" name="Rectangle 42">
                <a:extLst>
                  <a:ext uri="{FF2B5EF4-FFF2-40B4-BE49-F238E27FC236}">
                    <a16:creationId xmlns:a16="http://schemas.microsoft.com/office/drawing/2014/main" id="{53568FEB-FBE6-354E-ADDA-D4FE127373D9}"/>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B08BF91B-4D9C-5A4C-A2FC-9695C7364B7C}"/>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1CA32D79-FEE3-374F-BF36-AAA7995F1205}"/>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AA824DD7-138A-7144-8F7C-8429FD074207}"/>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0" name="TextBox 29">
              <a:extLst>
                <a:ext uri="{FF2B5EF4-FFF2-40B4-BE49-F238E27FC236}">
                  <a16:creationId xmlns:a16="http://schemas.microsoft.com/office/drawing/2014/main" id="{74782F1B-DBC9-9748-BC7A-081275B7D94C}"/>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5" name="TextBox 34">
              <a:extLst>
                <a:ext uri="{FF2B5EF4-FFF2-40B4-BE49-F238E27FC236}">
                  <a16:creationId xmlns:a16="http://schemas.microsoft.com/office/drawing/2014/main" id="{EE6339D6-EA5F-894D-B3B6-A7C5A9041472}"/>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6" name="TextBox 35">
              <a:extLst>
                <a:ext uri="{FF2B5EF4-FFF2-40B4-BE49-F238E27FC236}">
                  <a16:creationId xmlns:a16="http://schemas.microsoft.com/office/drawing/2014/main" id="{8F49D17D-F5AC-E742-95DC-1C96BB82B557}"/>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7" name="TextBox 36">
              <a:extLst>
                <a:ext uri="{FF2B5EF4-FFF2-40B4-BE49-F238E27FC236}">
                  <a16:creationId xmlns:a16="http://schemas.microsoft.com/office/drawing/2014/main" id="{49CD616D-05EF-524F-8106-772466ABC2D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5071156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7 Text | 2/7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B2345F-134C-DD4A-B019-39882E780426}"/>
              </a:ext>
            </a:extLst>
          </p:cNvPr>
          <p:cNvSpPr/>
          <p:nvPr userDrawn="1"/>
        </p:nvSpPr>
        <p:spPr>
          <a:xfrm>
            <a:off x="8708571" y="0"/>
            <a:ext cx="3483429" cy="685800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7627499"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1" y="674998"/>
            <a:ext cx="7627499"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lang="en-GB" dirty="0"/>
              <a:t>Title Text 35pt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userDrawn="1">
            <p:ph type="body" sz="quarter" idx="13" hasCustomPrompt="1"/>
          </p:nvPr>
        </p:nvSpPr>
        <p:spPr>
          <a:xfrm>
            <a:off x="9131400" y="2025001"/>
            <a:ext cx="2388092" cy="843164"/>
          </a:xfrm>
          <a:prstGeom prst="rect">
            <a:avLst/>
          </a:prstGeom>
        </p:spPr>
        <p:txBody>
          <a:bodyPr wrap="square" lIns="0" tIns="0" rIns="0" bIns="0" anchor="t" anchorCtr="0">
            <a:spAutoFit/>
          </a:bodyPr>
          <a:lstStyle>
            <a:lvl1pPr>
              <a:lnSpc>
                <a:spcPct val="110000"/>
              </a:lnSpc>
              <a:spcAft>
                <a:spcPts val="900"/>
              </a:spcAft>
              <a:defRPr sz="5400" b="1">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0%</a:t>
            </a:r>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675000" y="1889999"/>
            <a:ext cx="7627500" cy="5684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35" name="Text Placeholder 6">
            <a:extLst>
              <a:ext uri="{FF2B5EF4-FFF2-40B4-BE49-F238E27FC236}">
                <a16:creationId xmlns:a16="http://schemas.microsoft.com/office/drawing/2014/main" id="{4943D451-BE78-E844-80D2-FA2061436D9B}"/>
              </a:ext>
            </a:extLst>
          </p:cNvPr>
          <p:cNvSpPr>
            <a:spLocks noGrp="1"/>
          </p:cNvSpPr>
          <p:nvPr>
            <p:ph type="body" sz="quarter" idx="15"/>
          </p:nvPr>
        </p:nvSpPr>
        <p:spPr>
          <a:xfrm>
            <a:off x="9131400" y="2874295"/>
            <a:ext cx="2388092" cy="163940"/>
          </a:xfrm>
          <a:prstGeom prst="rect">
            <a:avLst/>
          </a:prstGeom>
        </p:spPr>
        <p:txBody>
          <a:bodyPr wrap="square" lIns="0" tIns="0" rIns="0" bIns="0" anchor="t" anchorCtr="0">
            <a:spAutoFit/>
          </a:bodyPr>
          <a:lstStyle>
            <a:lvl1pPr>
              <a:lnSpc>
                <a:spcPct val="110000"/>
              </a:lnSpc>
              <a:spcAft>
                <a:spcPts val="900"/>
              </a:spcAft>
              <a:defRPr sz="1050" b="0">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Edit Master text styles</a:t>
            </a:r>
          </a:p>
        </p:txBody>
      </p:sp>
      <p:cxnSp>
        <p:nvCxnSpPr>
          <p:cNvPr id="34" name="Straight Connector 33">
            <a:extLst>
              <a:ext uri="{FF2B5EF4-FFF2-40B4-BE49-F238E27FC236}">
                <a16:creationId xmlns:a16="http://schemas.microsoft.com/office/drawing/2014/main" id="{D37C87B9-F2C4-144E-B384-C8471E95F6B4}"/>
              </a:ext>
            </a:extLst>
          </p:cNvPr>
          <p:cNvCxnSpPr>
            <a:cxnSpLocks/>
          </p:cNvCxnSpPr>
          <p:nvPr userDrawn="1"/>
        </p:nvCxnSpPr>
        <p:spPr>
          <a:xfrm>
            <a:off x="9131400" y="1889999"/>
            <a:ext cx="2388092" cy="0"/>
          </a:xfrm>
          <a:prstGeom prst="line">
            <a:avLst/>
          </a:prstGeom>
          <a:noFill/>
          <a:ln w="12700" cap="flat">
            <a:solidFill>
              <a:schemeClr val="tx1"/>
            </a:solidFill>
            <a:prstDash val="solid"/>
            <a:round/>
          </a:ln>
          <a:effectLst/>
          <a:sp3d/>
        </p:spPr>
        <p:style>
          <a:lnRef idx="0">
            <a:scrgbClr r="0" g="0" b="0"/>
          </a:lnRef>
          <a:fillRef idx="0">
            <a:scrgbClr r="0" g="0" b="0"/>
          </a:fillRef>
          <a:effectRef idx="0">
            <a:scrgbClr r="0" g="0" b="0"/>
          </a:effectRef>
          <a:fontRef idx="none"/>
        </p:style>
      </p:cxnSp>
      <p:sp>
        <p:nvSpPr>
          <p:cNvPr id="36" name="Freeform 35">
            <a:extLst>
              <a:ext uri="{FF2B5EF4-FFF2-40B4-BE49-F238E27FC236}">
                <a16:creationId xmlns:a16="http://schemas.microsoft.com/office/drawing/2014/main" id="{DA50CD62-F861-8447-B0C1-67A13D0BAE6E}"/>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22" name="Group 21">
            <a:extLst>
              <a:ext uri="{FF2B5EF4-FFF2-40B4-BE49-F238E27FC236}">
                <a16:creationId xmlns:a16="http://schemas.microsoft.com/office/drawing/2014/main" id="{DB6173B2-9FCE-4449-95FC-F6AEF1F8F2D7}"/>
              </a:ext>
            </a:extLst>
          </p:cNvPr>
          <p:cNvGrpSpPr/>
          <p:nvPr userDrawn="1"/>
        </p:nvGrpSpPr>
        <p:grpSpPr>
          <a:xfrm>
            <a:off x="10422546" y="7021734"/>
            <a:ext cx="1769454" cy="1273523"/>
            <a:chOff x="0" y="9362312"/>
            <a:chExt cx="2359272" cy="1698030"/>
          </a:xfrm>
        </p:grpSpPr>
        <p:grpSp>
          <p:nvGrpSpPr>
            <p:cNvPr id="25" name="Group 24">
              <a:extLst>
                <a:ext uri="{FF2B5EF4-FFF2-40B4-BE49-F238E27FC236}">
                  <a16:creationId xmlns:a16="http://schemas.microsoft.com/office/drawing/2014/main" id="{C86E3915-8ABD-6C4B-9EAB-43ABD296B653}"/>
                </a:ext>
              </a:extLst>
            </p:cNvPr>
            <p:cNvGrpSpPr/>
            <p:nvPr/>
          </p:nvGrpSpPr>
          <p:grpSpPr>
            <a:xfrm rot="16200000" flipV="1">
              <a:off x="-113880" y="9871177"/>
              <a:ext cx="1415410" cy="400108"/>
              <a:chOff x="-3" y="9495149"/>
              <a:chExt cx="3594694" cy="496672"/>
            </a:xfrm>
          </p:grpSpPr>
          <p:sp>
            <p:nvSpPr>
              <p:cNvPr id="41" name="Rectangle 40">
                <a:extLst>
                  <a:ext uri="{FF2B5EF4-FFF2-40B4-BE49-F238E27FC236}">
                    <a16:creationId xmlns:a16="http://schemas.microsoft.com/office/drawing/2014/main" id="{A7C92F47-7F63-2A46-89B6-270D0A1AE74E}"/>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2" name="Rectangle 41">
                <a:extLst>
                  <a:ext uri="{FF2B5EF4-FFF2-40B4-BE49-F238E27FC236}">
                    <a16:creationId xmlns:a16="http://schemas.microsoft.com/office/drawing/2014/main" id="{3CEABF3A-ED30-D946-9EFB-496B34E04A4B}"/>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3" name="Rectangle 42">
                <a:extLst>
                  <a:ext uri="{FF2B5EF4-FFF2-40B4-BE49-F238E27FC236}">
                    <a16:creationId xmlns:a16="http://schemas.microsoft.com/office/drawing/2014/main" id="{C94D057A-016D-D944-9781-DE116757BD6A}"/>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4" name="Rectangle 43">
                <a:extLst>
                  <a:ext uri="{FF2B5EF4-FFF2-40B4-BE49-F238E27FC236}">
                    <a16:creationId xmlns:a16="http://schemas.microsoft.com/office/drawing/2014/main" id="{27A22157-E92A-5443-97CD-40E65D11472D}"/>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5" name="Rectangle 44">
                <a:extLst>
                  <a:ext uri="{FF2B5EF4-FFF2-40B4-BE49-F238E27FC236}">
                    <a16:creationId xmlns:a16="http://schemas.microsoft.com/office/drawing/2014/main" id="{1328EB29-99C2-8A4D-B6A2-973F8CED2C39}"/>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8" name="TextBox 27">
              <a:extLst>
                <a:ext uri="{FF2B5EF4-FFF2-40B4-BE49-F238E27FC236}">
                  <a16:creationId xmlns:a16="http://schemas.microsoft.com/office/drawing/2014/main" id="{455D369C-001E-3C4E-A8C2-2493934A2787}"/>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9" name="TextBox 28">
              <a:extLst>
                <a:ext uri="{FF2B5EF4-FFF2-40B4-BE49-F238E27FC236}">
                  <a16:creationId xmlns:a16="http://schemas.microsoft.com/office/drawing/2014/main" id="{2129CD69-4C32-D04C-B064-3A9B7D45047A}"/>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30" name="TextBox 29">
              <a:extLst>
                <a:ext uri="{FF2B5EF4-FFF2-40B4-BE49-F238E27FC236}">
                  <a16:creationId xmlns:a16="http://schemas.microsoft.com/office/drawing/2014/main" id="{DA7446CD-EAFB-204D-8616-BFA718067572}"/>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7" name="TextBox 36">
              <a:extLst>
                <a:ext uri="{FF2B5EF4-FFF2-40B4-BE49-F238E27FC236}">
                  <a16:creationId xmlns:a16="http://schemas.microsoft.com/office/drawing/2014/main" id="{2C11D14F-EDCA-1247-896B-9FF0B8111909}"/>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8" name="TextBox 37">
              <a:extLst>
                <a:ext uri="{FF2B5EF4-FFF2-40B4-BE49-F238E27FC236}">
                  <a16:creationId xmlns:a16="http://schemas.microsoft.com/office/drawing/2014/main" id="{13645E1A-E137-BC45-B276-A9C2BB8A7667}"/>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9" name="TextBox 38">
              <a:extLst>
                <a:ext uri="{FF2B5EF4-FFF2-40B4-BE49-F238E27FC236}">
                  <a16:creationId xmlns:a16="http://schemas.microsoft.com/office/drawing/2014/main" id="{A6A1E4A5-4DB5-804E-A8BA-B0C64AC26011}"/>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0" name="TextBox 39">
              <a:extLst>
                <a:ext uri="{FF2B5EF4-FFF2-40B4-BE49-F238E27FC236}">
                  <a16:creationId xmlns:a16="http://schemas.microsoft.com/office/drawing/2014/main" id="{616EC7C4-D31D-E44B-93AB-F2989DC7E1AB}"/>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6163557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AD2B-76E2-6619-231A-1A09BF172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485CE6-6DD9-5E89-31D5-4195E8B4D9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E79DD9-58EB-DFA7-6072-4EBB7DFEDC0F}"/>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467B286A-0396-FE8E-4241-60D5CA06F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8288B-7A3A-12DA-98DF-558CDCBB19E1}"/>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1684401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per Call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4079973-525C-7A4D-A7B0-251FBA9F86F0}"/>
              </a:ext>
            </a:extLst>
          </p:cNvPr>
          <p:cNvSpPr>
            <a:spLocks noGrp="1"/>
          </p:cNvSpPr>
          <p:nvPr>
            <p:ph type="pic" sz="quarter" idx="16"/>
          </p:nvPr>
        </p:nvSpPr>
        <p:spPr>
          <a:xfrm>
            <a:off x="8708571" y="4297824"/>
            <a:ext cx="2808000" cy="2025848"/>
          </a:xfrm>
          <a:prstGeom prst="rect">
            <a:avLst/>
          </a:prstGeom>
          <a:solidFill>
            <a:schemeClr val="tx2"/>
          </a:solidFill>
        </p:spPr>
        <p:txBody>
          <a:bodyPr lIns="360000" tIns="360000" rIns="0" bIns="0"/>
          <a:lstStyle>
            <a:lvl1pPr>
              <a:defRPr sz="1800"/>
            </a:lvl1pPr>
          </a:lstStyle>
          <a:p>
            <a:endParaRPr lang="en-US"/>
          </a:p>
        </p:txBody>
      </p:sp>
      <p:sp>
        <p:nvSpPr>
          <p:cNvPr id="30" name="Picture Placeholder 5">
            <a:extLst>
              <a:ext uri="{FF2B5EF4-FFF2-40B4-BE49-F238E27FC236}">
                <a16:creationId xmlns:a16="http://schemas.microsoft.com/office/drawing/2014/main" id="{8E23F874-9C83-E94A-8B56-B8594B317946}"/>
              </a:ext>
            </a:extLst>
          </p:cNvPr>
          <p:cNvSpPr>
            <a:spLocks noGrp="1"/>
          </p:cNvSpPr>
          <p:nvPr>
            <p:ph type="pic" sz="quarter" idx="17"/>
          </p:nvPr>
        </p:nvSpPr>
        <p:spPr>
          <a:xfrm>
            <a:off x="8708571" y="1889998"/>
            <a:ext cx="2808000" cy="2025848"/>
          </a:xfrm>
          <a:prstGeom prst="rect">
            <a:avLst/>
          </a:prstGeom>
          <a:solidFill>
            <a:schemeClr val="tx2"/>
          </a:solidFill>
        </p:spPr>
        <p:txBody>
          <a:bodyPr lIns="360000" tIns="360000" rIns="0" bIns="0"/>
          <a:lstStyle>
            <a:lvl1pPr>
              <a:defRPr sz="1800"/>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7627499"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1" y="674998"/>
            <a:ext cx="7627499"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lang="en-GB" dirty="0"/>
              <a:t>Title Text 35pt Bold</a:t>
            </a:r>
            <a:endParaRPr dirty="0"/>
          </a:p>
        </p:txBody>
      </p:sp>
      <p:sp>
        <p:nvSpPr>
          <p:cNvPr id="7" name="Text Placeholder 6">
            <a:extLst>
              <a:ext uri="{FF2B5EF4-FFF2-40B4-BE49-F238E27FC236}">
                <a16:creationId xmlns:a16="http://schemas.microsoft.com/office/drawing/2014/main" id="{2260A74B-58E6-6E4F-BBD8-51D1A1820708}"/>
              </a:ext>
            </a:extLst>
          </p:cNvPr>
          <p:cNvSpPr>
            <a:spLocks noGrp="1"/>
          </p:cNvSpPr>
          <p:nvPr userDrawn="1">
            <p:ph type="body" sz="quarter" idx="13" hasCustomPrompt="1"/>
          </p:nvPr>
        </p:nvSpPr>
        <p:spPr>
          <a:xfrm rot="16200000">
            <a:off x="-747900" y="2396332"/>
            <a:ext cx="5084693" cy="2769989"/>
          </a:xfrm>
          <a:prstGeom prst="rect">
            <a:avLst/>
          </a:prstGeom>
        </p:spPr>
        <p:txBody>
          <a:bodyPr wrap="square" lIns="0" tIns="0" rIns="0" bIns="0" anchor="t" anchorCtr="0">
            <a:spAutoFit/>
          </a:bodyPr>
          <a:lstStyle>
            <a:lvl1pPr>
              <a:lnSpc>
                <a:spcPct val="80000"/>
              </a:lnSpc>
              <a:spcAft>
                <a:spcPts val="900"/>
              </a:spcAft>
              <a:defRPr sz="22500" b="1" spc="-450" baseline="0">
                <a:solidFill>
                  <a:schemeClr val="tx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000</a:t>
            </a:r>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3483429" y="1889999"/>
            <a:ext cx="4819071" cy="5684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36" name="Freeform 35">
            <a:extLst>
              <a:ext uri="{FF2B5EF4-FFF2-40B4-BE49-F238E27FC236}">
                <a16:creationId xmlns:a16="http://schemas.microsoft.com/office/drawing/2014/main" id="{DA50CD62-F861-8447-B0C1-67A13D0BAE6E}"/>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20" name="Group 19">
            <a:extLst>
              <a:ext uri="{FF2B5EF4-FFF2-40B4-BE49-F238E27FC236}">
                <a16:creationId xmlns:a16="http://schemas.microsoft.com/office/drawing/2014/main" id="{9A5C1F87-3DCA-BA40-AC12-D310EF4A2DE5}"/>
              </a:ext>
            </a:extLst>
          </p:cNvPr>
          <p:cNvGrpSpPr/>
          <p:nvPr userDrawn="1"/>
        </p:nvGrpSpPr>
        <p:grpSpPr>
          <a:xfrm>
            <a:off x="10422546" y="7021734"/>
            <a:ext cx="1769454" cy="1273523"/>
            <a:chOff x="0" y="9362312"/>
            <a:chExt cx="2359272" cy="1698030"/>
          </a:xfrm>
        </p:grpSpPr>
        <p:grpSp>
          <p:nvGrpSpPr>
            <p:cNvPr id="22" name="Group 21">
              <a:extLst>
                <a:ext uri="{FF2B5EF4-FFF2-40B4-BE49-F238E27FC236}">
                  <a16:creationId xmlns:a16="http://schemas.microsoft.com/office/drawing/2014/main" id="{DE1E633D-9FB6-554E-9CA4-AB26707068BA}"/>
                </a:ext>
              </a:extLst>
            </p:cNvPr>
            <p:cNvGrpSpPr/>
            <p:nvPr/>
          </p:nvGrpSpPr>
          <p:grpSpPr>
            <a:xfrm rot="16200000" flipV="1">
              <a:off x="-113880" y="9871177"/>
              <a:ext cx="1415410" cy="400108"/>
              <a:chOff x="-3" y="9495149"/>
              <a:chExt cx="3594694" cy="496672"/>
            </a:xfrm>
          </p:grpSpPr>
          <p:sp>
            <p:nvSpPr>
              <p:cNvPr id="39" name="Rectangle 38">
                <a:extLst>
                  <a:ext uri="{FF2B5EF4-FFF2-40B4-BE49-F238E27FC236}">
                    <a16:creationId xmlns:a16="http://schemas.microsoft.com/office/drawing/2014/main" id="{1ECE0817-4A83-E041-AE9D-DC7FBD114939}"/>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6FA1E0D0-2034-994D-9939-9C974100B0E7}"/>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0C041C74-03D6-CC4B-B550-C6FC6170617F}"/>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2" name="Rectangle 41">
                <a:extLst>
                  <a:ext uri="{FF2B5EF4-FFF2-40B4-BE49-F238E27FC236}">
                    <a16:creationId xmlns:a16="http://schemas.microsoft.com/office/drawing/2014/main" id="{201096B8-5CF0-3741-9FB4-82942FE506D2}"/>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3" name="Rectangle 42">
                <a:extLst>
                  <a:ext uri="{FF2B5EF4-FFF2-40B4-BE49-F238E27FC236}">
                    <a16:creationId xmlns:a16="http://schemas.microsoft.com/office/drawing/2014/main" id="{B99E4066-101C-A34F-B091-DC72926C25BB}"/>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AB8A9DBF-F629-C440-9480-2204CB896475}"/>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A20397A1-74FB-AF40-88C1-745A20BED1B9}"/>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0C8C9161-1B3A-014D-88CA-27A7DCA9BEAE}"/>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4" name="TextBox 33">
              <a:extLst>
                <a:ext uri="{FF2B5EF4-FFF2-40B4-BE49-F238E27FC236}">
                  <a16:creationId xmlns:a16="http://schemas.microsoft.com/office/drawing/2014/main" id="{FE86DB69-2C70-E24E-AC8F-246FEC662360}"/>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5" name="TextBox 34">
              <a:extLst>
                <a:ext uri="{FF2B5EF4-FFF2-40B4-BE49-F238E27FC236}">
                  <a16:creationId xmlns:a16="http://schemas.microsoft.com/office/drawing/2014/main" id="{0AF191FA-E428-694D-AC22-91B082B97EE5}"/>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7" name="TextBox 36">
              <a:extLst>
                <a:ext uri="{FF2B5EF4-FFF2-40B4-BE49-F238E27FC236}">
                  <a16:creationId xmlns:a16="http://schemas.microsoft.com/office/drawing/2014/main" id="{13DE9E85-5FF0-D84D-A009-0A8BE0711066}"/>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8" name="TextBox 37">
              <a:extLst>
                <a:ext uri="{FF2B5EF4-FFF2-40B4-BE49-F238E27FC236}">
                  <a16:creationId xmlns:a16="http://schemas.microsoft.com/office/drawing/2014/main" id="{AC402605-9157-674F-97CA-EE2721D56C77}"/>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4580939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lang="en-GB" dirty="0"/>
              <a:t>Title Text 35pt Bold</a:t>
            </a:r>
            <a:endParaRPr dirty="0"/>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675000" y="1889999"/>
            <a:ext cx="2808429" cy="5684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4" name="Chart Placeholder 3">
            <a:extLst>
              <a:ext uri="{FF2B5EF4-FFF2-40B4-BE49-F238E27FC236}">
                <a16:creationId xmlns:a16="http://schemas.microsoft.com/office/drawing/2014/main" id="{C5538DFB-AA42-1B4F-9AA9-D23055C32AE0}"/>
              </a:ext>
            </a:extLst>
          </p:cNvPr>
          <p:cNvSpPr>
            <a:spLocks noGrp="1"/>
          </p:cNvSpPr>
          <p:nvPr>
            <p:ph type="chart" sz="quarter" idx="15"/>
          </p:nvPr>
        </p:nvSpPr>
        <p:spPr>
          <a:xfrm>
            <a:off x="4690539" y="1755000"/>
            <a:ext cx="6294348" cy="4158001"/>
          </a:xfrm>
          <a:prstGeom prst="rect">
            <a:avLst/>
          </a:prstGeom>
        </p:spPr>
        <p:txBody>
          <a:bodyPr lIns="360000" tIns="360000" rIns="0" bIns="0"/>
          <a:lstStyle>
            <a:lvl1pPr>
              <a:defRPr sz="1800">
                <a:solidFill>
                  <a:schemeClr val="bg2"/>
                </a:solidFill>
              </a:defRPr>
            </a:lvl1pPr>
          </a:lstStyle>
          <a:p>
            <a:endParaRPr lang="en-US"/>
          </a:p>
        </p:txBody>
      </p:sp>
      <p:sp>
        <p:nvSpPr>
          <p:cNvPr id="34" name="Freeform 33">
            <a:extLst>
              <a:ext uri="{FF2B5EF4-FFF2-40B4-BE49-F238E27FC236}">
                <a16:creationId xmlns:a16="http://schemas.microsoft.com/office/drawing/2014/main" id="{324F692E-8CFB-824C-B4AC-C819D087DE71}"/>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42" name="Group 41">
            <a:extLst>
              <a:ext uri="{FF2B5EF4-FFF2-40B4-BE49-F238E27FC236}">
                <a16:creationId xmlns:a16="http://schemas.microsoft.com/office/drawing/2014/main" id="{07694AFE-CEB4-7746-B41B-27A455CAB42D}"/>
              </a:ext>
            </a:extLst>
          </p:cNvPr>
          <p:cNvGrpSpPr/>
          <p:nvPr userDrawn="1"/>
        </p:nvGrpSpPr>
        <p:grpSpPr>
          <a:xfrm>
            <a:off x="10714778" y="7020000"/>
            <a:ext cx="1769453" cy="2128402"/>
            <a:chOff x="8485192" y="2030911"/>
            <a:chExt cx="2359271" cy="2837869"/>
          </a:xfrm>
        </p:grpSpPr>
        <p:grpSp>
          <p:nvGrpSpPr>
            <p:cNvPr id="43" name="Group 42">
              <a:extLst>
                <a:ext uri="{FF2B5EF4-FFF2-40B4-BE49-F238E27FC236}">
                  <a16:creationId xmlns:a16="http://schemas.microsoft.com/office/drawing/2014/main" id="{CF7158AA-16C1-4A44-B17A-B4E9988B6D09}"/>
                </a:ext>
              </a:extLst>
            </p:cNvPr>
            <p:cNvGrpSpPr/>
            <p:nvPr/>
          </p:nvGrpSpPr>
          <p:grpSpPr>
            <a:xfrm rot="5400000">
              <a:off x="7660918" y="3250618"/>
              <a:ext cx="2836214" cy="400109"/>
              <a:chOff x="4455716" y="9495149"/>
              <a:chExt cx="7203086" cy="496674"/>
            </a:xfrm>
          </p:grpSpPr>
          <p:sp>
            <p:nvSpPr>
              <p:cNvPr id="55" name="Rectangle 54">
                <a:extLst>
                  <a:ext uri="{FF2B5EF4-FFF2-40B4-BE49-F238E27FC236}">
                    <a16:creationId xmlns:a16="http://schemas.microsoft.com/office/drawing/2014/main" id="{17841C61-F3D0-934B-83CC-B547CB078F9D}"/>
                  </a:ext>
                </a:extLst>
              </p:cNvPr>
              <p:cNvSpPr/>
              <p:nvPr/>
            </p:nvSpPr>
            <p:spPr>
              <a:xfrm>
                <a:off x="4455716" y="9495150"/>
                <a:ext cx="720000" cy="496670"/>
              </a:xfrm>
              <a:prstGeom prst="rect">
                <a:avLst/>
              </a:prstGeom>
              <a:solidFill>
                <a:schemeClr val="accent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6" name="Rectangle 55">
                <a:extLst>
                  <a:ext uri="{FF2B5EF4-FFF2-40B4-BE49-F238E27FC236}">
                    <a16:creationId xmlns:a16="http://schemas.microsoft.com/office/drawing/2014/main" id="{E865B3E4-C99B-CC46-A4A6-499C87C7AD47}"/>
                  </a:ext>
                </a:extLst>
              </p:cNvPr>
              <p:cNvSpPr/>
              <p:nvPr/>
            </p:nvSpPr>
            <p:spPr>
              <a:xfrm>
                <a:off x="5175714" y="9495151"/>
                <a:ext cx="720000" cy="496672"/>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7" name="Rectangle 56">
                <a:extLst>
                  <a:ext uri="{FF2B5EF4-FFF2-40B4-BE49-F238E27FC236}">
                    <a16:creationId xmlns:a16="http://schemas.microsoft.com/office/drawing/2014/main" id="{4D54DC41-6674-3945-9305-892DF5EC0B2C}"/>
                  </a:ext>
                </a:extLst>
              </p:cNvPr>
              <p:cNvSpPr/>
              <p:nvPr/>
            </p:nvSpPr>
            <p:spPr>
              <a:xfrm>
                <a:off x="5895715" y="9495151"/>
                <a:ext cx="720000" cy="496671"/>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8" name="Rectangle 57">
                <a:extLst>
                  <a:ext uri="{FF2B5EF4-FFF2-40B4-BE49-F238E27FC236}">
                    <a16:creationId xmlns:a16="http://schemas.microsoft.com/office/drawing/2014/main" id="{7629DD4C-8481-4A41-B92F-8F33900D0A69}"/>
                  </a:ext>
                </a:extLst>
              </p:cNvPr>
              <p:cNvSpPr/>
              <p:nvPr/>
            </p:nvSpPr>
            <p:spPr>
              <a:xfrm>
                <a:off x="6615715" y="9495149"/>
                <a:ext cx="720000" cy="496671"/>
              </a:xfrm>
              <a:prstGeom prst="rect">
                <a:avLst/>
              </a:prstGeom>
              <a:solidFill>
                <a:srgbClr val="CF3C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9" name="Rectangle 58">
                <a:extLst>
                  <a:ext uri="{FF2B5EF4-FFF2-40B4-BE49-F238E27FC236}">
                    <a16:creationId xmlns:a16="http://schemas.microsoft.com/office/drawing/2014/main" id="{DF39858C-8BB9-2B45-9135-4DE5DF5891E6}"/>
                  </a:ext>
                </a:extLst>
              </p:cNvPr>
              <p:cNvSpPr/>
              <p:nvPr/>
            </p:nvSpPr>
            <p:spPr>
              <a:xfrm>
                <a:off x="7338798" y="9495151"/>
                <a:ext cx="720000" cy="496671"/>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0" name="Rectangle 59">
                <a:extLst>
                  <a:ext uri="{FF2B5EF4-FFF2-40B4-BE49-F238E27FC236}">
                    <a16:creationId xmlns:a16="http://schemas.microsoft.com/office/drawing/2014/main" id="{2CA640A2-7C24-674E-A67E-A466D116DDD1}"/>
                  </a:ext>
                </a:extLst>
              </p:cNvPr>
              <p:cNvSpPr/>
              <p:nvPr/>
            </p:nvSpPr>
            <p:spPr>
              <a:xfrm>
                <a:off x="8055717" y="9495149"/>
                <a:ext cx="720000" cy="496671"/>
              </a:xfrm>
              <a:prstGeom prst="rect">
                <a:avLst/>
              </a:prstGeom>
              <a:solidFill>
                <a:srgbClr val="CFB9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1" name="Rectangle 60">
                <a:extLst>
                  <a:ext uri="{FF2B5EF4-FFF2-40B4-BE49-F238E27FC236}">
                    <a16:creationId xmlns:a16="http://schemas.microsoft.com/office/drawing/2014/main" id="{2FAE459B-2C5A-0C42-B6B7-1DCC3545C199}"/>
                  </a:ext>
                </a:extLst>
              </p:cNvPr>
              <p:cNvSpPr/>
              <p:nvPr/>
            </p:nvSpPr>
            <p:spPr>
              <a:xfrm>
                <a:off x="8775717" y="9495151"/>
                <a:ext cx="720000" cy="496671"/>
              </a:xfrm>
              <a:prstGeom prst="rect">
                <a:avLst/>
              </a:prstGeom>
              <a:solidFill>
                <a:srgbClr val="63CF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2" name="Rectangle 61">
                <a:extLst>
                  <a:ext uri="{FF2B5EF4-FFF2-40B4-BE49-F238E27FC236}">
                    <a16:creationId xmlns:a16="http://schemas.microsoft.com/office/drawing/2014/main" id="{1FFA411D-4090-AA4E-9914-F5589F5C450F}"/>
                  </a:ext>
                </a:extLst>
              </p:cNvPr>
              <p:cNvSpPr/>
              <p:nvPr/>
            </p:nvSpPr>
            <p:spPr>
              <a:xfrm>
                <a:off x="9495717" y="9495149"/>
                <a:ext cx="720000" cy="496671"/>
              </a:xfrm>
              <a:prstGeom prst="rect">
                <a:avLst/>
              </a:prstGeom>
              <a:solidFill>
                <a:srgbClr val="9E42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3" name="Rectangle 62">
                <a:extLst>
                  <a:ext uri="{FF2B5EF4-FFF2-40B4-BE49-F238E27FC236}">
                    <a16:creationId xmlns:a16="http://schemas.microsoft.com/office/drawing/2014/main" id="{8E20A9A2-E63C-8746-8E24-D94EFA8FC598}"/>
                  </a:ext>
                </a:extLst>
              </p:cNvPr>
              <p:cNvSpPr/>
              <p:nvPr/>
            </p:nvSpPr>
            <p:spPr>
              <a:xfrm>
                <a:off x="10215714" y="9495151"/>
                <a:ext cx="720000" cy="496671"/>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4" name="Rectangle 63">
                <a:extLst>
                  <a:ext uri="{FF2B5EF4-FFF2-40B4-BE49-F238E27FC236}">
                    <a16:creationId xmlns:a16="http://schemas.microsoft.com/office/drawing/2014/main" id="{54F4D010-4DD7-754F-9FB5-E634D1571156}"/>
                  </a:ext>
                </a:extLst>
              </p:cNvPr>
              <p:cNvSpPr/>
              <p:nvPr/>
            </p:nvSpPr>
            <p:spPr>
              <a:xfrm>
                <a:off x="10938802" y="9495149"/>
                <a:ext cx="720000" cy="496671"/>
              </a:xfrm>
              <a:prstGeom prst="rect">
                <a:avLst/>
              </a:prstGeom>
              <a:solidFill>
                <a:srgbClr val="3CCFC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44" name="TextBox 43">
              <a:extLst>
                <a:ext uri="{FF2B5EF4-FFF2-40B4-BE49-F238E27FC236}">
                  <a16:creationId xmlns:a16="http://schemas.microsoft.com/office/drawing/2014/main" id="{9CDB5268-282D-2549-BC11-032B1AE5C293}"/>
                </a:ext>
              </a:extLst>
            </p:cNvPr>
            <p:cNvSpPr txBox="1"/>
            <p:nvPr userDrawn="1"/>
          </p:nvSpPr>
          <p:spPr>
            <a:xfrm>
              <a:off x="9456816" y="2030911"/>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INDIGO</a:t>
              </a:r>
            </a:p>
          </p:txBody>
        </p:sp>
        <p:sp>
          <p:nvSpPr>
            <p:cNvPr id="45" name="TextBox 44">
              <a:extLst>
                <a:ext uri="{FF2B5EF4-FFF2-40B4-BE49-F238E27FC236}">
                  <a16:creationId xmlns:a16="http://schemas.microsoft.com/office/drawing/2014/main" id="{5A011532-D34D-FC47-9997-8BA4180E2060}"/>
                </a:ext>
              </a:extLst>
            </p:cNvPr>
            <p:cNvSpPr txBox="1"/>
            <p:nvPr userDrawn="1"/>
          </p:nvSpPr>
          <p:spPr>
            <a:xfrm>
              <a:off x="9456816" y="231436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BLUE</a:t>
              </a:r>
            </a:p>
          </p:txBody>
        </p:sp>
        <p:sp>
          <p:nvSpPr>
            <p:cNvPr id="46" name="TextBox 45">
              <a:extLst>
                <a:ext uri="{FF2B5EF4-FFF2-40B4-BE49-F238E27FC236}">
                  <a16:creationId xmlns:a16="http://schemas.microsoft.com/office/drawing/2014/main" id="{DA0DB08D-064A-6B42-881C-B6CA2A6C2F06}"/>
                </a:ext>
              </a:extLst>
            </p:cNvPr>
            <p:cNvSpPr txBox="1"/>
            <p:nvPr userDrawn="1"/>
          </p:nvSpPr>
          <p:spPr>
            <a:xfrm>
              <a:off x="9456816" y="259781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MINT</a:t>
              </a:r>
            </a:p>
          </p:txBody>
        </p:sp>
        <p:sp>
          <p:nvSpPr>
            <p:cNvPr id="47" name="TextBox 46">
              <a:extLst>
                <a:ext uri="{FF2B5EF4-FFF2-40B4-BE49-F238E27FC236}">
                  <a16:creationId xmlns:a16="http://schemas.microsoft.com/office/drawing/2014/main" id="{7CC87BB7-8444-E949-AC35-BFC6E5039DF6}"/>
                </a:ext>
              </a:extLst>
            </p:cNvPr>
            <p:cNvSpPr txBox="1"/>
            <p:nvPr userDrawn="1"/>
          </p:nvSpPr>
          <p:spPr>
            <a:xfrm>
              <a:off x="9456816" y="288126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RED</a:t>
              </a:r>
            </a:p>
          </p:txBody>
        </p:sp>
        <p:sp>
          <p:nvSpPr>
            <p:cNvPr id="48" name="TextBox 47">
              <a:extLst>
                <a:ext uri="{FF2B5EF4-FFF2-40B4-BE49-F238E27FC236}">
                  <a16:creationId xmlns:a16="http://schemas.microsoft.com/office/drawing/2014/main" id="{42D5771A-5CE6-B84B-9B85-D3D68E64455E}"/>
                </a:ext>
              </a:extLst>
            </p:cNvPr>
            <p:cNvSpPr txBox="1"/>
            <p:nvPr userDrawn="1"/>
          </p:nvSpPr>
          <p:spPr>
            <a:xfrm>
              <a:off x="9456816" y="3164715"/>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BEIGE</a:t>
              </a:r>
            </a:p>
          </p:txBody>
        </p:sp>
        <p:sp>
          <p:nvSpPr>
            <p:cNvPr id="49" name="TextBox 48">
              <a:extLst>
                <a:ext uri="{FF2B5EF4-FFF2-40B4-BE49-F238E27FC236}">
                  <a16:creationId xmlns:a16="http://schemas.microsoft.com/office/drawing/2014/main" id="{FFE79017-6384-674D-9C82-DD9166E40042}"/>
                </a:ext>
              </a:extLst>
            </p:cNvPr>
            <p:cNvSpPr txBox="1"/>
            <p:nvPr userDrawn="1"/>
          </p:nvSpPr>
          <p:spPr>
            <a:xfrm>
              <a:off x="9456816" y="3448166"/>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GOLD</a:t>
              </a:r>
            </a:p>
          </p:txBody>
        </p:sp>
        <p:sp>
          <p:nvSpPr>
            <p:cNvPr id="50" name="TextBox 49">
              <a:extLst>
                <a:ext uri="{FF2B5EF4-FFF2-40B4-BE49-F238E27FC236}">
                  <a16:creationId xmlns:a16="http://schemas.microsoft.com/office/drawing/2014/main" id="{E096F896-305B-1343-9CF0-0559083C199A}"/>
                </a:ext>
              </a:extLst>
            </p:cNvPr>
            <p:cNvSpPr txBox="1"/>
            <p:nvPr userDrawn="1"/>
          </p:nvSpPr>
          <p:spPr>
            <a:xfrm>
              <a:off x="9456816" y="3731617"/>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GREEN</a:t>
              </a:r>
            </a:p>
          </p:txBody>
        </p:sp>
        <p:sp>
          <p:nvSpPr>
            <p:cNvPr id="51" name="TextBox 50">
              <a:extLst>
                <a:ext uri="{FF2B5EF4-FFF2-40B4-BE49-F238E27FC236}">
                  <a16:creationId xmlns:a16="http://schemas.microsoft.com/office/drawing/2014/main" id="{BE6F333F-32FC-A64D-8523-7BC2B36E9F8B}"/>
                </a:ext>
              </a:extLst>
            </p:cNvPr>
            <p:cNvSpPr txBox="1"/>
            <p:nvPr userDrawn="1"/>
          </p:nvSpPr>
          <p:spPr>
            <a:xfrm>
              <a:off x="9456816" y="4015068"/>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PURPLE</a:t>
              </a:r>
            </a:p>
          </p:txBody>
        </p:sp>
        <p:sp>
          <p:nvSpPr>
            <p:cNvPr id="52" name="TextBox 51">
              <a:extLst>
                <a:ext uri="{FF2B5EF4-FFF2-40B4-BE49-F238E27FC236}">
                  <a16:creationId xmlns:a16="http://schemas.microsoft.com/office/drawing/2014/main" id="{62FA8193-5B90-A949-B342-FDBDF1CA11EB}"/>
                </a:ext>
              </a:extLst>
            </p:cNvPr>
            <p:cNvSpPr txBox="1"/>
            <p:nvPr userDrawn="1"/>
          </p:nvSpPr>
          <p:spPr>
            <a:xfrm>
              <a:off x="9456816" y="4298519"/>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RUBINE</a:t>
              </a:r>
            </a:p>
          </p:txBody>
        </p:sp>
        <p:sp>
          <p:nvSpPr>
            <p:cNvPr id="53" name="TextBox 52">
              <a:extLst>
                <a:ext uri="{FF2B5EF4-FFF2-40B4-BE49-F238E27FC236}">
                  <a16:creationId xmlns:a16="http://schemas.microsoft.com/office/drawing/2014/main" id="{73AB8031-FBDD-AD49-9CAB-CDA28657CB86}"/>
                </a:ext>
              </a:extLst>
            </p:cNvPr>
            <p:cNvSpPr txBox="1"/>
            <p:nvPr userDrawn="1"/>
          </p:nvSpPr>
          <p:spPr>
            <a:xfrm>
              <a:off x="9456816" y="4581971"/>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AQUA</a:t>
              </a:r>
            </a:p>
          </p:txBody>
        </p:sp>
        <p:sp>
          <p:nvSpPr>
            <p:cNvPr id="54" name="TextBox 53">
              <a:extLst>
                <a:ext uri="{FF2B5EF4-FFF2-40B4-BE49-F238E27FC236}">
                  <a16:creationId xmlns:a16="http://schemas.microsoft.com/office/drawing/2014/main" id="{7547D625-49B6-3944-A241-7B96895D7FC9}"/>
                </a:ext>
              </a:extLst>
            </p:cNvPr>
            <p:cNvSpPr txBox="1"/>
            <p:nvPr userDrawn="1"/>
          </p:nvSpPr>
          <p:spPr>
            <a:xfrm rot="16200000">
              <a:off x="7175912" y="3340191"/>
              <a:ext cx="2834559"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SECONDARY PALETTE</a:t>
              </a:r>
            </a:p>
          </p:txBody>
        </p:sp>
      </p:grpSp>
      <p:grpSp>
        <p:nvGrpSpPr>
          <p:cNvPr id="65" name="Group 64">
            <a:extLst>
              <a:ext uri="{FF2B5EF4-FFF2-40B4-BE49-F238E27FC236}">
                <a16:creationId xmlns:a16="http://schemas.microsoft.com/office/drawing/2014/main" id="{D2F60DF0-2030-C14B-AC79-91B1108C4D6A}"/>
              </a:ext>
            </a:extLst>
          </p:cNvPr>
          <p:cNvGrpSpPr/>
          <p:nvPr userDrawn="1"/>
        </p:nvGrpSpPr>
        <p:grpSpPr>
          <a:xfrm>
            <a:off x="8789315" y="7021734"/>
            <a:ext cx="1769454" cy="1273523"/>
            <a:chOff x="0" y="9362312"/>
            <a:chExt cx="2359272" cy="1698030"/>
          </a:xfrm>
        </p:grpSpPr>
        <p:grpSp>
          <p:nvGrpSpPr>
            <p:cNvPr id="66" name="Group 65">
              <a:extLst>
                <a:ext uri="{FF2B5EF4-FFF2-40B4-BE49-F238E27FC236}">
                  <a16:creationId xmlns:a16="http://schemas.microsoft.com/office/drawing/2014/main" id="{F36B058E-3BD7-5741-9563-9C4DB1E0484F}"/>
                </a:ext>
              </a:extLst>
            </p:cNvPr>
            <p:cNvGrpSpPr/>
            <p:nvPr/>
          </p:nvGrpSpPr>
          <p:grpSpPr>
            <a:xfrm rot="16200000" flipV="1">
              <a:off x="-113880" y="9871177"/>
              <a:ext cx="1415410" cy="400108"/>
              <a:chOff x="-3" y="9495149"/>
              <a:chExt cx="3594694" cy="496672"/>
            </a:xfrm>
          </p:grpSpPr>
          <p:sp>
            <p:nvSpPr>
              <p:cNvPr id="74" name="Rectangle 73">
                <a:extLst>
                  <a:ext uri="{FF2B5EF4-FFF2-40B4-BE49-F238E27FC236}">
                    <a16:creationId xmlns:a16="http://schemas.microsoft.com/office/drawing/2014/main" id="{B81999C8-1431-3648-8418-614FEF331D11}"/>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5" name="Rectangle 74">
                <a:extLst>
                  <a:ext uri="{FF2B5EF4-FFF2-40B4-BE49-F238E27FC236}">
                    <a16:creationId xmlns:a16="http://schemas.microsoft.com/office/drawing/2014/main" id="{95969888-06F6-9140-9E03-AA6B95F4A6BD}"/>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6" name="Rectangle 75">
                <a:extLst>
                  <a:ext uri="{FF2B5EF4-FFF2-40B4-BE49-F238E27FC236}">
                    <a16:creationId xmlns:a16="http://schemas.microsoft.com/office/drawing/2014/main" id="{04F36BC4-E450-B741-885E-F84D76866EEB}"/>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7" name="Rectangle 76">
                <a:extLst>
                  <a:ext uri="{FF2B5EF4-FFF2-40B4-BE49-F238E27FC236}">
                    <a16:creationId xmlns:a16="http://schemas.microsoft.com/office/drawing/2014/main" id="{7FB9396F-1A46-F841-8B94-E1CF1932D84E}"/>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8" name="Rectangle 77">
                <a:extLst>
                  <a:ext uri="{FF2B5EF4-FFF2-40B4-BE49-F238E27FC236}">
                    <a16:creationId xmlns:a16="http://schemas.microsoft.com/office/drawing/2014/main" id="{C9AD0268-C325-DF49-8E7F-E9FFA4344433}"/>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67" name="TextBox 66">
              <a:extLst>
                <a:ext uri="{FF2B5EF4-FFF2-40B4-BE49-F238E27FC236}">
                  <a16:creationId xmlns:a16="http://schemas.microsoft.com/office/drawing/2014/main" id="{BE585977-A833-CE4F-8BC0-A0558E7AEC5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68" name="TextBox 67">
              <a:extLst>
                <a:ext uri="{FF2B5EF4-FFF2-40B4-BE49-F238E27FC236}">
                  <a16:creationId xmlns:a16="http://schemas.microsoft.com/office/drawing/2014/main" id="{A6A35934-9462-ED4E-8339-B81C9CB80F36}"/>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69" name="TextBox 68">
              <a:extLst>
                <a:ext uri="{FF2B5EF4-FFF2-40B4-BE49-F238E27FC236}">
                  <a16:creationId xmlns:a16="http://schemas.microsoft.com/office/drawing/2014/main" id="{2632C906-BE52-8245-A69C-6726659E6CFF}"/>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70" name="TextBox 69">
              <a:extLst>
                <a:ext uri="{FF2B5EF4-FFF2-40B4-BE49-F238E27FC236}">
                  <a16:creationId xmlns:a16="http://schemas.microsoft.com/office/drawing/2014/main" id="{15055561-40CF-B74F-BA25-BA268D8BF8D9}"/>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71" name="TextBox 70">
              <a:extLst>
                <a:ext uri="{FF2B5EF4-FFF2-40B4-BE49-F238E27FC236}">
                  <a16:creationId xmlns:a16="http://schemas.microsoft.com/office/drawing/2014/main" id="{4F4A5577-BCE9-6E47-9F9B-6F116E21E11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72" name="TextBox 71">
              <a:extLst>
                <a:ext uri="{FF2B5EF4-FFF2-40B4-BE49-F238E27FC236}">
                  <a16:creationId xmlns:a16="http://schemas.microsoft.com/office/drawing/2014/main" id="{E40AE82A-FA65-F642-BFCC-5E770930425B}"/>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73" name="TextBox 72">
              <a:extLst>
                <a:ext uri="{FF2B5EF4-FFF2-40B4-BE49-F238E27FC236}">
                  <a16:creationId xmlns:a16="http://schemas.microsoft.com/office/drawing/2014/main" id="{498CC667-7592-254A-9D00-9E27C3B3DAB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284976202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Charts Slid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4550144"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lang="en-GB" dirty="0"/>
              <a:t>Title Text 35pt Bold</a:t>
            </a:r>
            <a:endParaRPr dirty="0"/>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675000" y="1889999"/>
            <a:ext cx="2808429" cy="5684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sp>
        <p:nvSpPr>
          <p:cNvPr id="34" name="Freeform 33">
            <a:extLst>
              <a:ext uri="{FF2B5EF4-FFF2-40B4-BE49-F238E27FC236}">
                <a16:creationId xmlns:a16="http://schemas.microsoft.com/office/drawing/2014/main" id="{324F692E-8CFB-824C-B4AC-C819D087DE71}"/>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42" name="Group 41">
            <a:extLst>
              <a:ext uri="{FF2B5EF4-FFF2-40B4-BE49-F238E27FC236}">
                <a16:creationId xmlns:a16="http://schemas.microsoft.com/office/drawing/2014/main" id="{07694AFE-CEB4-7746-B41B-27A455CAB42D}"/>
              </a:ext>
            </a:extLst>
          </p:cNvPr>
          <p:cNvGrpSpPr/>
          <p:nvPr userDrawn="1"/>
        </p:nvGrpSpPr>
        <p:grpSpPr>
          <a:xfrm>
            <a:off x="10714778" y="7020000"/>
            <a:ext cx="1769453" cy="2128402"/>
            <a:chOff x="8485192" y="2030911"/>
            <a:chExt cx="2359271" cy="2837869"/>
          </a:xfrm>
        </p:grpSpPr>
        <p:grpSp>
          <p:nvGrpSpPr>
            <p:cNvPr id="43" name="Group 42">
              <a:extLst>
                <a:ext uri="{FF2B5EF4-FFF2-40B4-BE49-F238E27FC236}">
                  <a16:creationId xmlns:a16="http://schemas.microsoft.com/office/drawing/2014/main" id="{CF7158AA-16C1-4A44-B17A-B4E9988B6D09}"/>
                </a:ext>
              </a:extLst>
            </p:cNvPr>
            <p:cNvGrpSpPr/>
            <p:nvPr/>
          </p:nvGrpSpPr>
          <p:grpSpPr>
            <a:xfrm rot="5400000">
              <a:off x="7660918" y="3250618"/>
              <a:ext cx="2836214" cy="400109"/>
              <a:chOff x="4455716" y="9495149"/>
              <a:chExt cx="7203086" cy="496674"/>
            </a:xfrm>
          </p:grpSpPr>
          <p:sp>
            <p:nvSpPr>
              <p:cNvPr id="55" name="Rectangle 54">
                <a:extLst>
                  <a:ext uri="{FF2B5EF4-FFF2-40B4-BE49-F238E27FC236}">
                    <a16:creationId xmlns:a16="http://schemas.microsoft.com/office/drawing/2014/main" id="{17841C61-F3D0-934B-83CC-B547CB078F9D}"/>
                  </a:ext>
                </a:extLst>
              </p:cNvPr>
              <p:cNvSpPr/>
              <p:nvPr/>
            </p:nvSpPr>
            <p:spPr>
              <a:xfrm>
                <a:off x="4455716" y="9495150"/>
                <a:ext cx="720000" cy="496670"/>
              </a:xfrm>
              <a:prstGeom prst="rect">
                <a:avLst/>
              </a:prstGeom>
              <a:solidFill>
                <a:schemeClr val="accent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6" name="Rectangle 55">
                <a:extLst>
                  <a:ext uri="{FF2B5EF4-FFF2-40B4-BE49-F238E27FC236}">
                    <a16:creationId xmlns:a16="http://schemas.microsoft.com/office/drawing/2014/main" id="{E865B3E4-C99B-CC46-A4A6-499C87C7AD47}"/>
                  </a:ext>
                </a:extLst>
              </p:cNvPr>
              <p:cNvSpPr/>
              <p:nvPr/>
            </p:nvSpPr>
            <p:spPr>
              <a:xfrm>
                <a:off x="5175714" y="9495151"/>
                <a:ext cx="720000" cy="496672"/>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7" name="Rectangle 56">
                <a:extLst>
                  <a:ext uri="{FF2B5EF4-FFF2-40B4-BE49-F238E27FC236}">
                    <a16:creationId xmlns:a16="http://schemas.microsoft.com/office/drawing/2014/main" id="{4D54DC41-6674-3945-9305-892DF5EC0B2C}"/>
                  </a:ext>
                </a:extLst>
              </p:cNvPr>
              <p:cNvSpPr/>
              <p:nvPr/>
            </p:nvSpPr>
            <p:spPr>
              <a:xfrm>
                <a:off x="5895715" y="9495151"/>
                <a:ext cx="720000" cy="496671"/>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8" name="Rectangle 57">
                <a:extLst>
                  <a:ext uri="{FF2B5EF4-FFF2-40B4-BE49-F238E27FC236}">
                    <a16:creationId xmlns:a16="http://schemas.microsoft.com/office/drawing/2014/main" id="{7629DD4C-8481-4A41-B92F-8F33900D0A69}"/>
                  </a:ext>
                </a:extLst>
              </p:cNvPr>
              <p:cNvSpPr/>
              <p:nvPr/>
            </p:nvSpPr>
            <p:spPr>
              <a:xfrm>
                <a:off x="6615715" y="9495149"/>
                <a:ext cx="720000" cy="496671"/>
              </a:xfrm>
              <a:prstGeom prst="rect">
                <a:avLst/>
              </a:prstGeom>
              <a:solidFill>
                <a:srgbClr val="CF3C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9" name="Rectangle 58">
                <a:extLst>
                  <a:ext uri="{FF2B5EF4-FFF2-40B4-BE49-F238E27FC236}">
                    <a16:creationId xmlns:a16="http://schemas.microsoft.com/office/drawing/2014/main" id="{DF39858C-8BB9-2B45-9135-4DE5DF5891E6}"/>
                  </a:ext>
                </a:extLst>
              </p:cNvPr>
              <p:cNvSpPr/>
              <p:nvPr/>
            </p:nvSpPr>
            <p:spPr>
              <a:xfrm>
                <a:off x="7338798" y="9495151"/>
                <a:ext cx="720000" cy="496671"/>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0" name="Rectangle 59">
                <a:extLst>
                  <a:ext uri="{FF2B5EF4-FFF2-40B4-BE49-F238E27FC236}">
                    <a16:creationId xmlns:a16="http://schemas.microsoft.com/office/drawing/2014/main" id="{2CA640A2-7C24-674E-A67E-A466D116DDD1}"/>
                  </a:ext>
                </a:extLst>
              </p:cNvPr>
              <p:cNvSpPr/>
              <p:nvPr/>
            </p:nvSpPr>
            <p:spPr>
              <a:xfrm>
                <a:off x="8055717" y="9495149"/>
                <a:ext cx="720000" cy="496671"/>
              </a:xfrm>
              <a:prstGeom prst="rect">
                <a:avLst/>
              </a:prstGeom>
              <a:solidFill>
                <a:srgbClr val="CFB9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1" name="Rectangle 60">
                <a:extLst>
                  <a:ext uri="{FF2B5EF4-FFF2-40B4-BE49-F238E27FC236}">
                    <a16:creationId xmlns:a16="http://schemas.microsoft.com/office/drawing/2014/main" id="{2FAE459B-2C5A-0C42-B6B7-1DCC3545C199}"/>
                  </a:ext>
                </a:extLst>
              </p:cNvPr>
              <p:cNvSpPr/>
              <p:nvPr/>
            </p:nvSpPr>
            <p:spPr>
              <a:xfrm>
                <a:off x="8775717" y="9495151"/>
                <a:ext cx="720000" cy="496671"/>
              </a:xfrm>
              <a:prstGeom prst="rect">
                <a:avLst/>
              </a:prstGeom>
              <a:solidFill>
                <a:srgbClr val="63CF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2" name="Rectangle 61">
                <a:extLst>
                  <a:ext uri="{FF2B5EF4-FFF2-40B4-BE49-F238E27FC236}">
                    <a16:creationId xmlns:a16="http://schemas.microsoft.com/office/drawing/2014/main" id="{1FFA411D-4090-AA4E-9914-F5589F5C450F}"/>
                  </a:ext>
                </a:extLst>
              </p:cNvPr>
              <p:cNvSpPr/>
              <p:nvPr/>
            </p:nvSpPr>
            <p:spPr>
              <a:xfrm>
                <a:off x="9495717" y="9495149"/>
                <a:ext cx="720000" cy="496671"/>
              </a:xfrm>
              <a:prstGeom prst="rect">
                <a:avLst/>
              </a:prstGeom>
              <a:solidFill>
                <a:srgbClr val="9E42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3" name="Rectangle 62">
                <a:extLst>
                  <a:ext uri="{FF2B5EF4-FFF2-40B4-BE49-F238E27FC236}">
                    <a16:creationId xmlns:a16="http://schemas.microsoft.com/office/drawing/2014/main" id="{8E20A9A2-E63C-8746-8E24-D94EFA8FC598}"/>
                  </a:ext>
                </a:extLst>
              </p:cNvPr>
              <p:cNvSpPr/>
              <p:nvPr/>
            </p:nvSpPr>
            <p:spPr>
              <a:xfrm>
                <a:off x="10215714" y="9495151"/>
                <a:ext cx="720000" cy="496671"/>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64" name="Rectangle 63">
                <a:extLst>
                  <a:ext uri="{FF2B5EF4-FFF2-40B4-BE49-F238E27FC236}">
                    <a16:creationId xmlns:a16="http://schemas.microsoft.com/office/drawing/2014/main" id="{54F4D010-4DD7-754F-9FB5-E634D1571156}"/>
                  </a:ext>
                </a:extLst>
              </p:cNvPr>
              <p:cNvSpPr/>
              <p:nvPr/>
            </p:nvSpPr>
            <p:spPr>
              <a:xfrm>
                <a:off x="10938802" y="9495149"/>
                <a:ext cx="720000" cy="496671"/>
              </a:xfrm>
              <a:prstGeom prst="rect">
                <a:avLst/>
              </a:prstGeom>
              <a:solidFill>
                <a:srgbClr val="3CCFC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44" name="TextBox 43">
              <a:extLst>
                <a:ext uri="{FF2B5EF4-FFF2-40B4-BE49-F238E27FC236}">
                  <a16:creationId xmlns:a16="http://schemas.microsoft.com/office/drawing/2014/main" id="{9CDB5268-282D-2549-BC11-032B1AE5C293}"/>
                </a:ext>
              </a:extLst>
            </p:cNvPr>
            <p:cNvSpPr txBox="1"/>
            <p:nvPr userDrawn="1"/>
          </p:nvSpPr>
          <p:spPr>
            <a:xfrm>
              <a:off x="9456816" y="2030911"/>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INDIGO</a:t>
              </a:r>
            </a:p>
          </p:txBody>
        </p:sp>
        <p:sp>
          <p:nvSpPr>
            <p:cNvPr id="45" name="TextBox 44">
              <a:extLst>
                <a:ext uri="{FF2B5EF4-FFF2-40B4-BE49-F238E27FC236}">
                  <a16:creationId xmlns:a16="http://schemas.microsoft.com/office/drawing/2014/main" id="{5A011532-D34D-FC47-9997-8BA4180E2060}"/>
                </a:ext>
              </a:extLst>
            </p:cNvPr>
            <p:cNvSpPr txBox="1"/>
            <p:nvPr userDrawn="1"/>
          </p:nvSpPr>
          <p:spPr>
            <a:xfrm>
              <a:off x="9456816" y="231436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BLUE</a:t>
              </a:r>
            </a:p>
          </p:txBody>
        </p:sp>
        <p:sp>
          <p:nvSpPr>
            <p:cNvPr id="46" name="TextBox 45">
              <a:extLst>
                <a:ext uri="{FF2B5EF4-FFF2-40B4-BE49-F238E27FC236}">
                  <a16:creationId xmlns:a16="http://schemas.microsoft.com/office/drawing/2014/main" id="{DA0DB08D-064A-6B42-881C-B6CA2A6C2F06}"/>
                </a:ext>
              </a:extLst>
            </p:cNvPr>
            <p:cNvSpPr txBox="1"/>
            <p:nvPr userDrawn="1"/>
          </p:nvSpPr>
          <p:spPr>
            <a:xfrm>
              <a:off x="9456816" y="259781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MINT</a:t>
              </a:r>
            </a:p>
          </p:txBody>
        </p:sp>
        <p:sp>
          <p:nvSpPr>
            <p:cNvPr id="47" name="TextBox 46">
              <a:extLst>
                <a:ext uri="{FF2B5EF4-FFF2-40B4-BE49-F238E27FC236}">
                  <a16:creationId xmlns:a16="http://schemas.microsoft.com/office/drawing/2014/main" id="{7CC87BB7-8444-E949-AC35-BFC6E5039DF6}"/>
                </a:ext>
              </a:extLst>
            </p:cNvPr>
            <p:cNvSpPr txBox="1"/>
            <p:nvPr userDrawn="1"/>
          </p:nvSpPr>
          <p:spPr>
            <a:xfrm>
              <a:off x="9456816" y="288126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RED</a:t>
              </a:r>
            </a:p>
          </p:txBody>
        </p:sp>
        <p:sp>
          <p:nvSpPr>
            <p:cNvPr id="48" name="TextBox 47">
              <a:extLst>
                <a:ext uri="{FF2B5EF4-FFF2-40B4-BE49-F238E27FC236}">
                  <a16:creationId xmlns:a16="http://schemas.microsoft.com/office/drawing/2014/main" id="{42D5771A-5CE6-B84B-9B85-D3D68E64455E}"/>
                </a:ext>
              </a:extLst>
            </p:cNvPr>
            <p:cNvSpPr txBox="1"/>
            <p:nvPr userDrawn="1"/>
          </p:nvSpPr>
          <p:spPr>
            <a:xfrm>
              <a:off x="9456816" y="3164715"/>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BEIGE</a:t>
              </a:r>
            </a:p>
          </p:txBody>
        </p:sp>
        <p:sp>
          <p:nvSpPr>
            <p:cNvPr id="49" name="TextBox 48">
              <a:extLst>
                <a:ext uri="{FF2B5EF4-FFF2-40B4-BE49-F238E27FC236}">
                  <a16:creationId xmlns:a16="http://schemas.microsoft.com/office/drawing/2014/main" id="{FFE79017-6384-674D-9C82-DD9166E40042}"/>
                </a:ext>
              </a:extLst>
            </p:cNvPr>
            <p:cNvSpPr txBox="1"/>
            <p:nvPr userDrawn="1"/>
          </p:nvSpPr>
          <p:spPr>
            <a:xfrm>
              <a:off x="9456816" y="3448166"/>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GOLD</a:t>
              </a:r>
            </a:p>
          </p:txBody>
        </p:sp>
        <p:sp>
          <p:nvSpPr>
            <p:cNvPr id="50" name="TextBox 49">
              <a:extLst>
                <a:ext uri="{FF2B5EF4-FFF2-40B4-BE49-F238E27FC236}">
                  <a16:creationId xmlns:a16="http://schemas.microsoft.com/office/drawing/2014/main" id="{E096F896-305B-1343-9CF0-0559083C199A}"/>
                </a:ext>
              </a:extLst>
            </p:cNvPr>
            <p:cNvSpPr txBox="1"/>
            <p:nvPr userDrawn="1"/>
          </p:nvSpPr>
          <p:spPr>
            <a:xfrm>
              <a:off x="9456816" y="3731617"/>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GREEN</a:t>
              </a:r>
            </a:p>
          </p:txBody>
        </p:sp>
        <p:sp>
          <p:nvSpPr>
            <p:cNvPr id="51" name="TextBox 50">
              <a:extLst>
                <a:ext uri="{FF2B5EF4-FFF2-40B4-BE49-F238E27FC236}">
                  <a16:creationId xmlns:a16="http://schemas.microsoft.com/office/drawing/2014/main" id="{BE6F333F-32FC-A64D-8523-7BC2B36E9F8B}"/>
                </a:ext>
              </a:extLst>
            </p:cNvPr>
            <p:cNvSpPr txBox="1"/>
            <p:nvPr userDrawn="1"/>
          </p:nvSpPr>
          <p:spPr>
            <a:xfrm>
              <a:off x="9456816" y="4015068"/>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PURPLE</a:t>
              </a:r>
            </a:p>
          </p:txBody>
        </p:sp>
        <p:sp>
          <p:nvSpPr>
            <p:cNvPr id="52" name="TextBox 51">
              <a:extLst>
                <a:ext uri="{FF2B5EF4-FFF2-40B4-BE49-F238E27FC236}">
                  <a16:creationId xmlns:a16="http://schemas.microsoft.com/office/drawing/2014/main" id="{62FA8193-5B90-A949-B342-FDBDF1CA11EB}"/>
                </a:ext>
              </a:extLst>
            </p:cNvPr>
            <p:cNvSpPr txBox="1"/>
            <p:nvPr userDrawn="1"/>
          </p:nvSpPr>
          <p:spPr>
            <a:xfrm>
              <a:off x="9456816" y="4298519"/>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RUBINE</a:t>
              </a:r>
            </a:p>
          </p:txBody>
        </p:sp>
        <p:sp>
          <p:nvSpPr>
            <p:cNvPr id="53" name="TextBox 52">
              <a:extLst>
                <a:ext uri="{FF2B5EF4-FFF2-40B4-BE49-F238E27FC236}">
                  <a16:creationId xmlns:a16="http://schemas.microsoft.com/office/drawing/2014/main" id="{73AB8031-FBDD-AD49-9CAB-CDA28657CB86}"/>
                </a:ext>
              </a:extLst>
            </p:cNvPr>
            <p:cNvSpPr txBox="1"/>
            <p:nvPr userDrawn="1"/>
          </p:nvSpPr>
          <p:spPr>
            <a:xfrm>
              <a:off x="9456816" y="4581971"/>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AQUA</a:t>
              </a:r>
            </a:p>
          </p:txBody>
        </p:sp>
        <p:sp>
          <p:nvSpPr>
            <p:cNvPr id="54" name="TextBox 53">
              <a:extLst>
                <a:ext uri="{FF2B5EF4-FFF2-40B4-BE49-F238E27FC236}">
                  <a16:creationId xmlns:a16="http://schemas.microsoft.com/office/drawing/2014/main" id="{7547D625-49B6-3944-A241-7B96895D7FC9}"/>
                </a:ext>
              </a:extLst>
            </p:cNvPr>
            <p:cNvSpPr txBox="1"/>
            <p:nvPr userDrawn="1"/>
          </p:nvSpPr>
          <p:spPr>
            <a:xfrm rot="16200000">
              <a:off x="7175912" y="3340191"/>
              <a:ext cx="2834559"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SECONDARY PALETTE</a:t>
              </a:r>
            </a:p>
          </p:txBody>
        </p:sp>
      </p:grpSp>
      <p:grpSp>
        <p:nvGrpSpPr>
          <p:cNvPr id="65" name="Group 64">
            <a:extLst>
              <a:ext uri="{FF2B5EF4-FFF2-40B4-BE49-F238E27FC236}">
                <a16:creationId xmlns:a16="http://schemas.microsoft.com/office/drawing/2014/main" id="{D2F60DF0-2030-C14B-AC79-91B1108C4D6A}"/>
              </a:ext>
            </a:extLst>
          </p:cNvPr>
          <p:cNvGrpSpPr/>
          <p:nvPr userDrawn="1"/>
        </p:nvGrpSpPr>
        <p:grpSpPr>
          <a:xfrm>
            <a:off x="8789315" y="7021734"/>
            <a:ext cx="1769454" cy="1273523"/>
            <a:chOff x="0" y="9362312"/>
            <a:chExt cx="2359272" cy="1698030"/>
          </a:xfrm>
        </p:grpSpPr>
        <p:grpSp>
          <p:nvGrpSpPr>
            <p:cNvPr id="66" name="Group 65">
              <a:extLst>
                <a:ext uri="{FF2B5EF4-FFF2-40B4-BE49-F238E27FC236}">
                  <a16:creationId xmlns:a16="http://schemas.microsoft.com/office/drawing/2014/main" id="{F36B058E-3BD7-5741-9563-9C4DB1E0484F}"/>
                </a:ext>
              </a:extLst>
            </p:cNvPr>
            <p:cNvGrpSpPr/>
            <p:nvPr/>
          </p:nvGrpSpPr>
          <p:grpSpPr>
            <a:xfrm rot="16200000" flipV="1">
              <a:off x="-113880" y="9871177"/>
              <a:ext cx="1415410" cy="400108"/>
              <a:chOff x="-3" y="9495149"/>
              <a:chExt cx="3594694" cy="496672"/>
            </a:xfrm>
          </p:grpSpPr>
          <p:sp>
            <p:nvSpPr>
              <p:cNvPr id="74" name="Rectangle 73">
                <a:extLst>
                  <a:ext uri="{FF2B5EF4-FFF2-40B4-BE49-F238E27FC236}">
                    <a16:creationId xmlns:a16="http://schemas.microsoft.com/office/drawing/2014/main" id="{B81999C8-1431-3648-8418-614FEF331D11}"/>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5" name="Rectangle 74">
                <a:extLst>
                  <a:ext uri="{FF2B5EF4-FFF2-40B4-BE49-F238E27FC236}">
                    <a16:creationId xmlns:a16="http://schemas.microsoft.com/office/drawing/2014/main" id="{95969888-06F6-9140-9E03-AA6B95F4A6BD}"/>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6" name="Rectangle 75">
                <a:extLst>
                  <a:ext uri="{FF2B5EF4-FFF2-40B4-BE49-F238E27FC236}">
                    <a16:creationId xmlns:a16="http://schemas.microsoft.com/office/drawing/2014/main" id="{04F36BC4-E450-B741-885E-F84D76866EEB}"/>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7" name="Rectangle 76">
                <a:extLst>
                  <a:ext uri="{FF2B5EF4-FFF2-40B4-BE49-F238E27FC236}">
                    <a16:creationId xmlns:a16="http://schemas.microsoft.com/office/drawing/2014/main" id="{7FB9396F-1A46-F841-8B94-E1CF1932D84E}"/>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78" name="Rectangle 77">
                <a:extLst>
                  <a:ext uri="{FF2B5EF4-FFF2-40B4-BE49-F238E27FC236}">
                    <a16:creationId xmlns:a16="http://schemas.microsoft.com/office/drawing/2014/main" id="{C9AD0268-C325-DF49-8E7F-E9FFA4344433}"/>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67" name="TextBox 66">
              <a:extLst>
                <a:ext uri="{FF2B5EF4-FFF2-40B4-BE49-F238E27FC236}">
                  <a16:creationId xmlns:a16="http://schemas.microsoft.com/office/drawing/2014/main" id="{BE585977-A833-CE4F-8BC0-A0558E7AEC5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68" name="TextBox 67">
              <a:extLst>
                <a:ext uri="{FF2B5EF4-FFF2-40B4-BE49-F238E27FC236}">
                  <a16:creationId xmlns:a16="http://schemas.microsoft.com/office/drawing/2014/main" id="{A6A35934-9462-ED4E-8339-B81C9CB80F36}"/>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69" name="TextBox 68">
              <a:extLst>
                <a:ext uri="{FF2B5EF4-FFF2-40B4-BE49-F238E27FC236}">
                  <a16:creationId xmlns:a16="http://schemas.microsoft.com/office/drawing/2014/main" id="{2632C906-BE52-8245-A69C-6726659E6CFF}"/>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70" name="TextBox 69">
              <a:extLst>
                <a:ext uri="{FF2B5EF4-FFF2-40B4-BE49-F238E27FC236}">
                  <a16:creationId xmlns:a16="http://schemas.microsoft.com/office/drawing/2014/main" id="{15055561-40CF-B74F-BA25-BA268D8BF8D9}"/>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71" name="TextBox 70">
              <a:extLst>
                <a:ext uri="{FF2B5EF4-FFF2-40B4-BE49-F238E27FC236}">
                  <a16:creationId xmlns:a16="http://schemas.microsoft.com/office/drawing/2014/main" id="{4F4A5577-BCE9-6E47-9F9B-6F116E21E11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72" name="TextBox 71">
              <a:extLst>
                <a:ext uri="{FF2B5EF4-FFF2-40B4-BE49-F238E27FC236}">
                  <a16:creationId xmlns:a16="http://schemas.microsoft.com/office/drawing/2014/main" id="{E40AE82A-FA65-F642-BFCC-5E770930425B}"/>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73" name="TextBox 72">
              <a:extLst>
                <a:ext uri="{FF2B5EF4-FFF2-40B4-BE49-F238E27FC236}">
                  <a16:creationId xmlns:a16="http://schemas.microsoft.com/office/drawing/2014/main" id="{498CC667-7592-254A-9D00-9E27C3B3DAB9}"/>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79" name="Chart Placeholder 3">
            <a:extLst>
              <a:ext uri="{FF2B5EF4-FFF2-40B4-BE49-F238E27FC236}">
                <a16:creationId xmlns:a16="http://schemas.microsoft.com/office/drawing/2014/main" id="{3557B938-4963-014F-ADA8-3367F55BE101}"/>
              </a:ext>
            </a:extLst>
          </p:cNvPr>
          <p:cNvSpPr>
            <a:spLocks noGrp="1"/>
          </p:cNvSpPr>
          <p:nvPr>
            <p:ph type="chart" sz="quarter" idx="16"/>
          </p:nvPr>
        </p:nvSpPr>
        <p:spPr>
          <a:xfrm>
            <a:off x="4264421" y="1740020"/>
            <a:ext cx="3240000" cy="1890000"/>
          </a:xfrm>
          <a:prstGeom prst="rect">
            <a:avLst/>
          </a:prstGeom>
        </p:spPr>
        <p:txBody>
          <a:bodyPr lIns="360000" tIns="360000" rIns="0" bIns="0"/>
          <a:lstStyle>
            <a:lvl1pPr>
              <a:defRPr sz="1800">
                <a:solidFill>
                  <a:schemeClr val="bg2"/>
                </a:solidFill>
              </a:defRPr>
            </a:lvl1pPr>
          </a:lstStyle>
          <a:p>
            <a:endParaRPr lang="en-US"/>
          </a:p>
        </p:txBody>
      </p:sp>
      <p:sp>
        <p:nvSpPr>
          <p:cNvPr id="80" name="Chart Placeholder 3">
            <a:extLst>
              <a:ext uri="{FF2B5EF4-FFF2-40B4-BE49-F238E27FC236}">
                <a16:creationId xmlns:a16="http://schemas.microsoft.com/office/drawing/2014/main" id="{0502F4A1-7FC7-9D41-8A85-1E0BA3071B3C}"/>
              </a:ext>
            </a:extLst>
          </p:cNvPr>
          <p:cNvSpPr>
            <a:spLocks noGrp="1"/>
          </p:cNvSpPr>
          <p:nvPr>
            <p:ph type="chart" sz="quarter" idx="17"/>
          </p:nvPr>
        </p:nvSpPr>
        <p:spPr>
          <a:xfrm>
            <a:off x="4264421" y="4185000"/>
            <a:ext cx="3240000" cy="1890000"/>
          </a:xfrm>
          <a:prstGeom prst="rect">
            <a:avLst/>
          </a:prstGeom>
        </p:spPr>
        <p:txBody>
          <a:bodyPr lIns="360000" tIns="360000" rIns="0" bIns="0"/>
          <a:lstStyle>
            <a:lvl1pPr>
              <a:defRPr sz="1800">
                <a:solidFill>
                  <a:schemeClr val="bg2"/>
                </a:solidFill>
              </a:defRPr>
            </a:lvl1pPr>
          </a:lstStyle>
          <a:p>
            <a:endParaRPr lang="en-US"/>
          </a:p>
        </p:txBody>
      </p:sp>
      <p:sp>
        <p:nvSpPr>
          <p:cNvPr id="81" name="Chart Placeholder 3">
            <a:extLst>
              <a:ext uri="{FF2B5EF4-FFF2-40B4-BE49-F238E27FC236}">
                <a16:creationId xmlns:a16="http://schemas.microsoft.com/office/drawing/2014/main" id="{697F586E-8554-A742-A376-D1DE9CE48C97}"/>
              </a:ext>
            </a:extLst>
          </p:cNvPr>
          <p:cNvSpPr>
            <a:spLocks noGrp="1"/>
          </p:cNvSpPr>
          <p:nvPr>
            <p:ph type="chart" sz="quarter" idx="18"/>
          </p:nvPr>
        </p:nvSpPr>
        <p:spPr>
          <a:xfrm>
            <a:off x="8203496" y="1740020"/>
            <a:ext cx="3240000" cy="1890000"/>
          </a:xfrm>
          <a:prstGeom prst="rect">
            <a:avLst/>
          </a:prstGeom>
        </p:spPr>
        <p:txBody>
          <a:bodyPr lIns="360000" tIns="360000" rIns="0" bIns="0"/>
          <a:lstStyle>
            <a:lvl1pPr>
              <a:defRPr sz="1800">
                <a:solidFill>
                  <a:schemeClr val="bg2"/>
                </a:solidFill>
              </a:defRPr>
            </a:lvl1pPr>
          </a:lstStyle>
          <a:p>
            <a:endParaRPr lang="en-US"/>
          </a:p>
        </p:txBody>
      </p:sp>
      <p:sp>
        <p:nvSpPr>
          <p:cNvPr id="82" name="Chart Placeholder 3">
            <a:extLst>
              <a:ext uri="{FF2B5EF4-FFF2-40B4-BE49-F238E27FC236}">
                <a16:creationId xmlns:a16="http://schemas.microsoft.com/office/drawing/2014/main" id="{6B84EF22-9648-2A4E-89CA-3732EDD81020}"/>
              </a:ext>
            </a:extLst>
          </p:cNvPr>
          <p:cNvSpPr>
            <a:spLocks noGrp="1"/>
          </p:cNvSpPr>
          <p:nvPr>
            <p:ph type="chart" sz="quarter" idx="19"/>
          </p:nvPr>
        </p:nvSpPr>
        <p:spPr>
          <a:xfrm>
            <a:off x="8203496" y="4185000"/>
            <a:ext cx="3240000" cy="1890000"/>
          </a:xfrm>
          <a:prstGeom prst="rect">
            <a:avLst/>
          </a:prstGeom>
        </p:spPr>
        <p:txBody>
          <a:bodyPr lIns="360000" tIns="360000" rIns="0" bIns="0"/>
          <a:lstStyle>
            <a:lvl1pPr>
              <a:defRPr sz="1800">
                <a:solidFill>
                  <a:schemeClr val="bg2"/>
                </a:solidFill>
              </a:defRPr>
            </a:lvl1pPr>
          </a:lstStyle>
          <a:p>
            <a:endParaRPr lang="en-US"/>
          </a:p>
        </p:txBody>
      </p:sp>
    </p:spTree>
    <p:extLst>
      <p:ext uri="{BB962C8B-B14F-4D97-AF65-F5344CB8AC3E}">
        <p14:creationId xmlns:p14="http://schemas.microsoft.com/office/powerpoint/2010/main" val="107613954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ntent (Light)">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8033572"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675000" y="1889998"/>
            <a:ext cx="8033571" cy="568425"/>
          </a:xfrm>
          <a:prstGeom prst="rect">
            <a:avLst/>
          </a:prstGeom>
        </p:spPr>
        <p:txBody>
          <a:bodyPr wrap="square" lIns="0" tIns="0" rIns="0" bIns="0">
            <a:spAutoFit/>
          </a:bodyPr>
          <a:lstStyle>
            <a:lvl1pPr>
              <a:lnSpc>
                <a:spcPct val="110000"/>
              </a:lnSpc>
              <a:spcAft>
                <a:spcPts val="900"/>
              </a:spcAft>
              <a:defRPr sz="1500" b="1" cap="all" baseline="0">
                <a:solidFill>
                  <a:schemeClr val="tx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grpSp>
        <p:nvGrpSpPr>
          <p:cNvPr id="17" name="Group 16">
            <a:extLst>
              <a:ext uri="{FF2B5EF4-FFF2-40B4-BE49-F238E27FC236}">
                <a16:creationId xmlns:a16="http://schemas.microsoft.com/office/drawing/2014/main" id="{3F958F27-2A0C-1146-8E48-D0C9623E423D}"/>
              </a:ext>
            </a:extLst>
          </p:cNvPr>
          <p:cNvGrpSpPr/>
          <p:nvPr userDrawn="1"/>
        </p:nvGrpSpPr>
        <p:grpSpPr>
          <a:xfrm>
            <a:off x="10422546" y="7021734"/>
            <a:ext cx="1769454" cy="1273523"/>
            <a:chOff x="0" y="9362312"/>
            <a:chExt cx="2359272" cy="1698030"/>
          </a:xfrm>
        </p:grpSpPr>
        <p:grpSp>
          <p:nvGrpSpPr>
            <p:cNvPr id="20" name="Group 19">
              <a:extLst>
                <a:ext uri="{FF2B5EF4-FFF2-40B4-BE49-F238E27FC236}">
                  <a16:creationId xmlns:a16="http://schemas.microsoft.com/office/drawing/2014/main" id="{E33DE907-AC43-1243-98D6-BC990E65E1C1}"/>
                </a:ext>
              </a:extLst>
            </p:cNvPr>
            <p:cNvGrpSpPr/>
            <p:nvPr/>
          </p:nvGrpSpPr>
          <p:grpSpPr>
            <a:xfrm rot="16200000" flipV="1">
              <a:off x="-113880" y="9871177"/>
              <a:ext cx="1415410" cy="400108"/>
              <a:chOff x="-3" y="9495149"/>
              <a:chExt cx="3594694" cy="496672"/>
            </a:xfrm>
          </p:grpSpPr>
          <p:sp>
            <p:nvSpPr>
              <p:cNvPr id="37" name="Rectangle 36">
                <a:extLst>
                  <a:ext uri="{FF2B5EF4-FFF2-40B4-BE49-F238E27FC236}">
                    <a16:creationId xmlns:a16="http://schemas.microsoft.com/office/drawing/2014/main" id="{4BADF1C4-B749-1042-BC7D-5234271DBD3F}"/>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3F194E32-878F-DC45-BC89-FB1BCE0F275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64A863FB-79F9-7D4C-B866-ABAAE294FF44}"/>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5C0CBBD2-E861-CE4E-B36B-BE746855AAEF}"/>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FFCE068A-0FB2-C047-988D-062848B21B6D}"/>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518FCFA5-48BC-C747-BBB8-5F55A51DEA93}"/>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799BC28F-842B-DA44-857D-945117027614}"/>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87450770-2A00-4F4A-9761-B7902C7235BE}"/>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0" name="TextBox 29">
              <a:extLst>
                <a:ext uri="{FF2B5EF4-FFF2-40B4-BE49-F238E27FC236}">
                  <a16:creationId xmlns:a16="http://schemas.microsoft.com/office/drawing/2014/main" id="{764131DA-8AE0-C749-A525-87F2189D4F1F}"/>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4" name="TextBox 33">
              <a:extLst>
                <a:ext uri="{FF2B5EF4-FFF2-40B4-BE49-F238E27FC236}">
                  <a16:creationId xmlns:a16="http://schemas.microsoft.com/office/drawing/2014/main" id="{D26BDCB2-4AA3-1C45-929D-E37872EE11E7}"/>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5" name="TextBox 34">
              <a:extLst>
                <a:ext uri="{FF2B5EF4-FFF2-40B4-BE49-F238E27FC236}">
                  <a16:creationId xmlns:a16="http://schemas.microsoft.com/office/drawing/2014/main" id="{842E64D8-7C12-8546-A88B-191A76FCB180}"/>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6" name="TextBox 35">
              <a:extLst>
                <a:ext uri="{FF2B5EF4-FFF2-40B4-BE49-F238E27FC236}">
                  <a16:creationId xmlns:a16="http://schemas.microsoft.com/office/drawing/2014/main" id="{83F8F23D-386B-5B47-8870-DFC4A9AB0FD1}"/>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8552009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Dark)">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7"/>
            <a:ext cx="8033572"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accent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675000" y="1889998"/>
            <a:ext cx="8033571" cy="568425"/>
          </a:xfrm>
          <a:prstGeom prst="rect">
            <a:avLst/>
          </a:prstGeom>
        </p:spPr>
        <p:txBody>
          <a:bodyPr wrap="square" lIns="0" tIns="0" rIns="0" bIns="0">
            <a:spAutoFit/>
          </a:bodyPr>
          <a:lstStyle>
            <a:lvl1pPr>
              <a:lnSpc>
                <a:spcPct val="110000"/>
              </a:lnSpc>
              <a:spcAft>
                <a:spcPts val="900"/>
              </a:spcAft>
              <a:defRPr sz="1500" b="1" cap="all" baseline="0">
                <a:solidFill>
                  <a:schemeClr val="accent1"/>
                </a:solidFill>
              </a:defRPr>
            </a:lvl1pPr>
            <a:lvl2pPr marL="0" indent="0">
              <a:lnSpc>
                <a:spcPct val="110000"/>
              </a:lnSpc>
              <a:spcAft>
                <a:spcPts val="900"/>
              </a:spcAft>
              <a:buClr>
                <a:schemeClr val="tx1"/>
              </a:buClr>
              <a:buFont typeface="Lucida Grande" panose="020B0600040502020204" pitchFamily="34" charset="0"/>
              <a:buNone/>
              <a:tabLst/>
              <a:defRPr sz="1275"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Bold</a:t>
            </a:r>
          </a:p>
          <a:p>
            <a:pPr lvl="1"/>
            <a:r>
              <a:rPr lang="en-US" dirty="0"/>
              <a:t>Bullets / 2nd Level Copy 17pt Regular</a:t>
            </a:r>
          </a:p>
        </p:txBody>
      </p:sp>
      <p:grpSp>
        <p:nvGrpSpPr>
          <p:cNvPr id="17" name="Group 16">
            <a:extLst>
              <a:ext uri="{FF2B5EF4-FFF2-40B4-BE49-F238E27FC236}">
                <a16:creationId xmlns:a16="http://schemas.microsoft.com/office/drawing/2014/main" id="{CFDA6C16-EB60-E04C-9FC9-2EF3CE485F9F}"/>
              </a:ext>
            </a:extLst>
          </p:cNvPr>
          <p:cNvGrpSpPr/>
          <p:nvPr userDrawn="1"/>
        </p:nvGrpSpPr>
        <p:grpSpPr>
          <a:xfrm>
            <a:off x="10422546" y="7021734"/>
            <a:ext cx="1769454" cy="1273523"/>
            <a:chOff x="0" y="9362312"/>
            <a:chExt cx="2359272" cy="1698030"/>
          </a:xfrm>
        </p:grpSpPr>
        <p:grpSp>
          <p:nvGrpSpPr>
            <p:cNvPr id="20" name="Group 19">
              <a:extLst>
                <a:ext uri="{FF2B5EF4-FFF2-40B4-BE49-F238E27FC236}">
                  <a16:creationId xmlns:a16="http://schemas.microsoft.com/office/drawing/2014/main" id="{158F9717-1F39-F84F-824C-198E3C41E2AC}"/>
                </a:ext>
              </a:extLst>
            </p:cNvPr>
            <p:cNvGrpSpPr/>
            <p:nvPr/>
          </p:nvGrpSpPr>
          <p:grpSpPr>
            <a:xfrm rot="16200000" flipV="1">
              <a:off x="-113880" y="9871177"/>
              <a:ext cx="1415410" cy="400108"/>
              <a:chOff x="-3" y="9495149"/>
              <a:chExt cx="3594694" cy="496672"/>
            </a:xfrm>
          </p:grpSpPr>
          <p:sp>
            <p:nvSpPr>
              <p:cNvPr id="37" name="Rectangle 36">
                <a:extLst>
                  <a:ext uri="{FF2B5EF4-FFF2-40B4-BE49-F238E27FC236}">
                    <a16:creationId xmlns:a16="http://schemas.microsoft.com/office/drawing/2014/main" id="{93743FAE-AAAE-B242-9C5D-66929463105D}"/>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71D9F8BF-3788-6B46-880D-00DA477B916A}"/>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2FAB1B4A-B599-F446-B748-8405A189DB84}"/>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7CF4208A-D1DD-9248-90E8-7289E36C093A}"/>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5A73F5E7-C926-A049-B0D6-EB147AE9E5A5}"/>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A089F67E-031D-9040-917D-38A84A90D5DE}"/>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EEA0C370-8B56-E64B-AA0B-1F456036EA93}"/>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BCC13931-B8EA-BD4F-9D4E-589E9ED791A5}"/>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0" name="TextBox 29">
              <a:extLst>
                <a:ext uri="{FF2B5EF4-FFF2-40B4-BE49-F238E27FC236}">
                  <a16:creationId xmlns:a16="http://schemas.microsoft.com/office/drawing/2014/main" id="{29B023A6-A513-C74F-9F23-E9F1A830CCA6}"/>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4" name="TextBox 33">
              <a:extLst>
                <a:ext uri="{FF2B5EF4-FFF2-40B4-BE49-F238E27FC236}">
                  <a16:creationId xmlns:a16="http://schemas.microsoft.com/office/drawing/2014/main" id="{D9D5EAA6-6C85-FC4A-8D10-524790B543A7}"/>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5" name="TextBox 34">
              <a:extLst>
                <a:ext uri="{FF2B5EF4-FFF2-40B4-BE49-F238E27FC236}">
                  <a16:creationId xmlns:a16="http://schemas.microsoft.com/office/drawing/2014/main" id="{CE5E8C77-B103-2444-A032-B931FD5C00BA}"/>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6" name="TextBox 35">
              <a:extLst>
                <a:ext uri="{FF2B5EF4-FFF2-40B4-BE49-F238E27FC236}">
                  <a16:creationId xmlns:a16="http://schemas.microsoft.com/office/drawing/2014/main" id="{0ED31BA3-1C79-D749-8791-25644A0957BA}"/>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415212292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ositions">
    <p:bg>
      <p:bgPr>
        <a:solidFill>
          <a:schemeClr val="accent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3510001"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4" name="Picture Placeholder 3">
            <a:extLst>
              <a:ext uri="{FF2B5EF4-FFF2-40B4-BE49-F238E27FC236}">
                <a16:creationId xmlns:a16="http://schemas.microsoft.com/office/drawing/2014/main" id="{7BA478B2-D496-4D4F-B81D-EDE6B996A4EB}"/>
              </a:ext>
            </a:extLst>
          </p:cNvPr>
          <p:cNvSpPr>
            <a:spLocks noGrp="1"/>
          </p:cNvSpPr>
          <p:nvPr>
            <p:ph type="pic" sz="quarter" idx="15" hasCustomPrompt="1"/>
          </p:nvPr>
        </p:nvSpPr>
        <p:spPr>
          <a:xfrm>
            <a:off x="675000" y="1858946"/>
            <a:ext cx="1620000" cy="1890000"/>
          </a:xfrm>
          <a:prstGeom prst="rect">
            <a:avLst/>
          </a:prstGeom>
          <a:solidFill>
            <a:schemeClr val="tx2"/>
          </a:solidFill>
        </p:spPr>
        <p:txBody>
          <a:bodyPr lIns="0" tIns="0" rIns="0" bIns="0" anchor="ctr" anchorCtr="0"/>
          <a:lstStyle>
            <a:lvl1pPr algn="ctr">
              <a:defRPr sz="900"/>
            </a:lvl1pPr>
          </a:lstStyle>
          <a:p>
            <a:r>
              <a:rPr lang="en-US"/>
              <a:t>Profile Picture</a:t>
            </a: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2430000" y="33912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20" name="Picture Placeholder 3">
            <a:extLst>
              <a:ext uri="{FF2B5EF4-FFF2-40B4-BE49-F238E27FC236}">
                <a16:creationId xmlns:a16="http://schemas.microsoft.com/office/drawing/2014/main" id="{A8C4A404-9231-5146-ACCD-276BCF4B27E2}"/>
              </a:ext>
            </a:extLst>
          </p:cNvPr>
          <p:cNvSpPr>
            <a:spLocks noGrp="1"/>
          </p:cNvSpPr>
          <p:nvPr>
            <p:ph type="pic" sz="quarter" idx="16" hasCustomPrompt="1"/>
          </p:nvPr>
        </p:nvSpPr>
        <p:spPr>
          <a:xfrm>
            <a:off x="4314600" y="1858946"/>
            <a:ext cx="1620000" cy="1890000"/>
          </a:xfrm>
          <a:prstGeom prst="rect">
            <a:avLst/>
          </a:prstGeom>
          <a:solidFill>
            <a:schemeClr val="tx2"/>
          </a:solidFill>
        </p:spPr>
        <p:txBody>
          <a:bodyPr lIns="0" tIns="0" rIns="0" bIns="0" anchor="ctr" anchorCtr="0"/>
          <a:lstStyle>
            <a:lvl1pPr marL="0" marR="0" indent="0" algn="ctr" defTabSz="685800" rtl="0" eaLnBrk="1" fontAlgn="auto" latinLnBrk="0" hangingPunct="1">
              <a:lnSpc>
                <a:spcPct val="100000"/>
              </a:lnSpc>
              <a:spcBef>
                <a:spcPts val="0"/>
              </a:spcBef>
              <a:spcAft>
                <a:spcPts val="0"/>
              </a:spcAft>
              <a:buClrTx/>
              <a:buSzTx/>
              <a:buFontTx/>
              <a:buNone/>
              <a:tabLst/>
              <a:defRPr sz="9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Profile Picture</a:t>
            </a:r>
          </a:p>
        </p:txBody>
      </p:sp>
      <p:sp>
        <p:nvSpPr>
          <p:cNvPr id="25" name="Picture Placeholder 3">
            <a:extLst>
              <a:ext uri="{FF2B5EF4-FFF2-40B4-BE49-F238E27FC236}">
                <a16:creationId xmlns:a16="http://schemas.microsoft.com/office/drawing/2014/main" id="{A7807E75-8BAF-7F42-91D7-FE1E2CEB16A1}"/>
              </a:ext>
            </a:extLst>
          </p:cNvPr>
          <p:cNvSpPr>
            <a:spLocks noGrp="1"/>
          </p:cNvSpPr>
          <p:nvPr>
            <p:ph type="pic" sz="quarter" idx="17" hasCustomPrompt="1"/>
          </p:nvPr>
        </p:nvSpPr>
        <p:spPr>
          <a:xfrm>
            <a:off x="7954200" y="1857600"/>
            <a:ext cx="1620000" cy="1890000"/>
          </a:xfrm>
          <a:prstGeom prst="rect">
            <a:avLst/>
          </a:prstGeom>
          <a:solidFill>
            <a:schemeClr val="tx2"/>
          </a:solidFill>
        </p:spPr>
        <p:txBody>
          <a:bodyPr lIns="0" tIns="0" rIns="0" bIns="0" anchor="ctr" anchorCtr="0"/>
          <a:lstStyle>
            <a:lvl1pPr marL="0" marR="0" indent="0" algn="ctr" defTabSz="685800" rtl="0" eaLnBrk="1" fontAlgn="auto" latinLnBrk="0" hangingPunct="1">
              <a:lnSpc>
                <a:spcPct val="100000"/>
              </a:lnSpc>
              <a:spcBef>
                <a:spcPts val="0"/>
              </a:spcBef>
              <a:spcAft>
                <a:spcPts val="0"/>
              </a:spcAft>
              <a:buClrTx/>
              <a:buSzTx/>
              <a:buFontTx/>
              <a:buNone/>
              <a:tabLst/>
              <a:defRPr sz="9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Profile Picture</a:t>
            </a:r>
          </a:p>
        </p:txBody>
      </p:sp>
      <p:sp>
        <p:nvSpPr>
          <p:cNvPr id="28" name="Text Placeholder 4">
            <a:extLst>
              <a:ext uri="{FF2B5EF4-FFF2-40B4-BE49-F238E27FC236}">
                <a16:creationId xmlns:a16="http://schemas.microsoft.com/office/drawing/2014/main" id="{B85D656E-A623-3046-B773-4972BF0676DD}"/>
              </a:ext>
            </a:extLst>
          </p:cNvPr>
          <p:cNvSpPr>
            <a:spLocks noGrp="1"/>
          </p:cNvSpPr>
          <p:nvPr>
            <p:ph type="body" sz="quarter" idx="18" hasCustomPrompt="1"/>
          </p:nvPr>
        </p:nvSpPr>
        <p:spPr>
          <a:xfrm>
            <a:off x="9720000" y="33912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29" name="Text Placeholder 4">
            <a:extLst>
              <a:ext uri="{FF2B5EF4-FFF2-40B4-BE49-F238E27FC236}">
                <a16:creationId xmlns:a16="http://schemas.microsoft.com/office/drawing/2014/main" id="{15A42D3B-894B-4443-8FC7-9585D4FEA657}"/>
              </a:ext>
            </a:extLst>
          </p:cNvPr>
          <p:cNvSpPr>
            <a:spLocks noGrp="1"/>
          </p:cNvSpPr>
          <p:nvPr>
            <p:ph type="body" sz="quarter" idx="19" hasCustomPrompt="1"/>
          </p:nvPr>
        </p:nvSpPr>
        <p:spPr>
          <a:xfrm>
            <a:off x="6075000" y="33912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30" name="Picture Placeholder 3">
            <a:extLst>
              <a:ext uri="{FF2B5EF4-FFF2-40B4-BE49-F238E27FC236}">
                <a16:creationId xmlns:a16="http://schemas.microsoft.com/office/drawing/2014/main" id="{D177688C-144E-814E-A5DD-58DD7A7CA8C1}"/>
              </a:ext>
            </a:extLst>
          </p:cNvPr>
          <p:cNvSpPr>
            <a:spLocks noGrp="1"/>
          </p:cNvSpPr>
          <p:nvPr>
            <p:ph type="pic" sz="quarter" idx="20" hasCustomPrompt="1"/>
          </p:nvPr>
        </p:nvSpPr>
        <p:spPr>
          <a:xfrm>
            <a:off x="674999" y="4050000"/>
            <a:ext cx="1620000" cy="1890000"/>
          </a:xfrm>
          <a:prstGeom prst="rect">
            <a:avLst/>
          </a:prstGeom>
          <a:solidFill>
            <a:schemeClr val="tx2"/>
          </a:solidFill>
        </p:spPr>
        <p:txBody>
          <a:bodyPr lIns="108000" tIns="0" rIns="0" bIns="0" anchor="ctr" anchorCtr="0"/>
          <a:lstStyle>
            <a:lvl1pPr marL="0" marR="0" indent="0" algn="ctr" defTabSz="685800" rtl="0" eaLnBrk="1" fontAlgn="auto" latinLnBrk="0" hangingPunct="1">
              <a:lnSpc>
                <a:spcPct val="100000"/>
              </a:lnSpc>
              <a:spcBef>
                <a:spcPts val="0"/>
              </a:spcBef>
              <a:spcAft>
                <a:spcPts val="0"/>
              </a:spcAft>
              <a:buClrTx/>
              <a:buSzTx/>
              <a:buFontTx/>
              <a:buNone/>
              <a:tabLst/>
              <a:defRPr sz="9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Profile Picture</a:t>
            </a:r>
          </a:p>
        </p:txBody>
      </p:sp>
      <p:sp>
        <p:nvSpPr>
          <p:cNvPr id="34" name="Picture Placeholder 3">
            <a:extLst>
              <a:ext uri="{FF2B5EF4-FFF2-40B4-BE49-F238E27FC236}">
                <a16:creationId xmlns:a16="http://schemas.microsoft.com/office/drawing/2014/main" id="{A110DCB5-2CEE-B440-89BC-FA39611655D6}"/>
              </a:ext>
            </a:extLst>
          </p:cNvPr>
          <p:cNvSpPr>
            <a:spLocks noGrp="1"/>
          </p:cNvSpPr>
          <p:nvPr>
            <p:ph type="pic" sz="quarter" idx="21" hasCustomPrompt="1"/>
          </p:nvPr>
        </p:nvSpPr>
        <p:spPr>
          <a:xfrm>
            <a:off x="4314600" y="4050000"/>
            <a:ext cx="1620000" cy="1890000"/>
          </a:xfrm>
          <a:prstGeom prst="rect">
            <a:avLst/>
          </a:prstGeom>
          <a:solidFill>
            <a:schemeClr val="tx2"/>
          </a:solidFill>
        </p:spPr>
        <p:txBody>
          <a:bodyPr lIns="0" tIns="0" rIns="0" bIns="0" anchor="ctr" anchorCtr="0"/>
          <a:lstStyle>
            <a:lvl1pPr marL="0" marR="0" indent="0" algn="ctr" defTabSz="685800" rtl="0" eaLnBrk="1" fontAlgn="auto" latinLnBrk="0" hangingPunct="1">
              <a:lnSpc>
                <a:spcPct val="100000"/>
              </a:lnSpc>
              <a:spcBef>
                <a:spcPts val="0"/>
              </a:spcBef>
              <a:spcAft>
                <a:spcPts val="0"/>
              </a:spcAft>
              <a:buClrTx/>
              <a:buSzTx/>
              <a:buFontTx/>
              <a:buNone/>
              <a:tabLst/>
              <a:defRPr sz="9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Profile Picture</a:t>
            </a:r>
          </a:p>
        </p:txBody>
      </p:sp>
      <p:sp>
        <p:nvSpPr>
          <p:cNvPr id="35" name="Picture Placeholder 3">
            <a:extLst>
              <a:ext uri="{FF2B5EF4-FFF2-40B4-BE49-F238E27FC236}">
                <a16:creationId xmlns:a16="http://schemas.microsoft.com/office/drawing/2014/main" id="{CC0CD486-8AFF-D542-B90C-1AAB9877D53E}"/>
              </a:ext>
            </a:extLst>
          </p:cNvPr>
          <p:cNvSpPr>
            <a:spLocks noGrp="1"/>
          </p:cNvSpPr>
          <p:nvPr>
            <p:ph type="pic" sz="quarter" idx="22" hasCustomPrompt="1"/>
          </p:nvPr>
        </p:nvSpPr>
        <p:spPr>
          <a:xfrm>
            <a:off x="7954200" y="4050000"/>
            <a:ext cx="1620000" cy="1890000"/>
          </a:xfrm>
          <a:prstGeom prst="rect">
            <a:avLst/>
          </a:prstGeom>
          <a:solidFill>
            <a:schemeClr val="tx2"/>
          </a:solidFill>
        </p:spPr>
        <p:txBody>
          <a:bodyPr lIns="0" tIns="0" rIns="0" bIns="0" anchor="ctr" anchorCtr="0"/>
          <a:lstStyle>
            <a:lvl1pPr marL="0" marR="0" indent="0" algn="ctr" defTabSz="685800" rtl="0" eaLnBrk="1" fontAlgn="auto" latinLnBrk="0" hangingPunct="1">
              <a:lnSpc>
                <a:spcPct val="100000"/>
              </a:lnSpc>
              <a:spcBef>
                <a:spcPts val="0"/>
              </a:spcBef>
              <a:spcAft>
                <a:spcPts val="0"/>
              </a:spcAft>
              <a:buClrTx/>
              <a:buSzTx/>
              <a:buFontTx/>
              <a:buNone/>
              <a:tabLst/>
              <a:defRPr sz="9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Profile Picture</a:t>
            </a:r>
          </a:p>
        </p:txBody>
      </p:sp>
      <p:sp>
        <p:nvSpPr>
          <p:cNvPr id="36" name="Text Placeholder 4">
            <a:extLst>
              <a:ext uri="{FF2B5EF4-FFF2-40B4-BE49-F238E27FC236}">
                <a16:creationId xmlns:a16="http://schemas.microsoft.com/office/drawing/2014/main" id="{C6A3297E-91C5-5B46-B56A-DD023D04615D}"/>
              </a:ext>
            </a:extLst>
          </p:cNvPr>
          <p:cNvSpPr>
            <a:spLocks noGrp="1"/>
          </p:cNvSpPr>
          <p:nvPr>
            <p:ph type="body" sz="quarter" idx="23" hasCustomPrompt="1"/>
          </p:nvPr>
        </p:nvSpPr>
        <p:spPr>
          <a:xfrm>
            <a:off x="2430000" y="55836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37" name="Text Placeholder 4">
            <a:extLst>
              <a:ext uri="{FF2B5EF4-FFF2-40B4-BE49-F238E27FC236}">
                <a16:creationId xmlns:a16="http://schemas.microsoft.com/office/drawing/2014/main" id="{75DD5DA2-D5C4-DF4C-8438-B372E0D6522F}"/>
              </a:ext>
            </a:extLst>
          </p:cNvPr>
          <p:cNvSpPr>
            <a:spLocks noGrp="1"/>
          </p:cNvSpPr>
          <p:nvPr>
            <p:ph type="body" sz="quarter" idx="24" hasCustomPrompt="1"/>
          </p:nvPr>
        </p:nvSpPr>
        <p:spPr>
          <a:xfrm>
            <a:off x="9720000" y="55836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38" name="Text Placeholder 4">
            <a:extLst>
              <a:ext uri="{FF2B5EF4-FFF2-40B4-BE49-F238E27FC236}">
                <a16:creationId xmlns:a16="http://schemas.microsoft.com/office/drawing/2014/main" id="{21E1456D-87DF-BD4E-A720-998D5E03247C}"/>
              </a:ext>
            </a:extLst>
          </p:cNvPr>
          <p:cNvSpPr>
            <a:spLocks noGrp="1"/>
          </p:cNvSpPr>
          <p:nvPr>
            <p:ph type="body" sz="quarter" idx="25" hasCustomPrompt="1"/>
          </p:nvPr>
        </p:nvSpPr>
        <p:spPr>
          <a:xfrm>
            <a:off x="6075000" y="5583652"/>
            <a:ext cx="1755000" cy="356348"/>
          </a:xfrm>
          <a:prstGeom prst="rect">
            <a:avLst/>
          </a:prstGeom>
          <a:noFill/>
        </p:spPr>
        <p:txBody>
          <a:bodyPr wrap="square" lIns="0" tIns="0" rIns="0" bIns="0" anchor="b" anchorCtr="0">
            <a:spAutoFit/>
          </a:bodyPr>
          <a:lstStyle>
            <a:lvl1pPr>
              <a:lnSpc>
                <a:spcPct val="110000"/>
              </a:lnSpc>
              <a:spcAft>
                <a:spcPts val="0"/>
              </a:spcAft>
              <a:defRPr sz="1275" b="1" cap="none" baseline="0">
                <a:solidFill>
                  <a:schemeClr val="bg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17pt Bold</a:t>
            </a:r>
          </a:p>
          <a:p>
            <a:pPr lvl="1"/>
            <a:r>
              <a:rPr lang="en-US" dirty="0"/>
              <a:t>Job Title 12pt Regular</a:t>
            </a:r>
          </a:p>
        </p:txBody>
      </p:sp>
      <p:sp>
        <p:nvSpPr>
          <p:cNvPr id="39" name="Text Placeholder 30">
            <a:extLst>
              <a:ext uri="{FF2B5EF4-FFF2-40B4-BE49-F238E27FC236}">
                <a16:creationId xmlns:a16="http://schemas.microsoft.com/office/drawing/2014/main" id="{9BE254EC-8E4B-874B-9BDA-07782757F6B4}"/>
              </a:ext>
            </a:extLst>
          </p:cNvPr>
          <p:cNvSpPr>
            <a:spLocks noGrp="1"/>
          </p:cNvSpPr>
          <p:nvPr>
            <p:ph type="body" sz="quarter" idx="26" hasCustomPrompt="1"/>
          </p:nvPr>
        </p:nvSpPr>
        <p:spPr>
          <a:xfrm>
            <a:off x="4314600" y="6432515"/>
            <a:ext cx="3537646" cy="155812"/>
          </a:xfrm>
          <a:prstGeom prst="rect">
            <a:avLst/>
          </a:prstGeom>
        </p:spPr>
        <p:txBody>
          <a:bodyPr wrap="square" lIns="0" tIns="0" rIns="0" bIns="0" anchor="b" anchorCtr="0">
            <a:spAutoFit/>
          </a:bodyPr>
          <a:lstStyle>
            <a:lvl1pPr>
              <a:lnSpc>
                <a:spcPct val="90000"/>
              </a:lnSpc>
              <a:defRPr sz="1125" b="1">
                <a:solidFill>
                  <a:schemeClr val="bg1"/>
                </a:solidFill>
              </a:defRPr>
            </a:lvl1pPr>
            <a:lvl2pPr>
              <a:defRPr sz="1200"/>
            </a:lvl2pPr>
            <a:lvl3pPr>
              <a:defRPr sz="1200"/>
            </a:lvl3pPr>
            <a:lvl4pPr>
              <a:defRPr sz="1200"/>
            </a:lvl4pPr>
            <a:lvl5pPr>
              <a:defRPr sz="1200"/>
            </a:lvl5pPr>
          </a:lstStyle>
          <a:p>
            <a:pPr lvl="0"/>
            <a:r>
              <a:rPr lang="en-US" dirty="0"/>
              <a:t>Sponsored By 15pt Bold</a:t>
            </a:r>
          </a:p>
        </p:txBody>
      </p:sp>
      <p:grpSp>
        <p:nvGrpSpPr>
          <p:cNvPr id="40" name="Group 39">
            <a:extLst>
              <a:ext uri="{FF2B5EF4-FFF2-40B4-BE49-F238E27FC236}">
                <a16:creationId xmlns:a16="http://schemas.microsoft.com/office/drawing/2014/main" id="{4C52A9F6-5627-714D-905D-CAF924C76D9E}"/>
              </a:ext>
            </a:extLst>
          </p:cNvPr>
          <p:cNvGrpSpPr/>
          <p:nvPr userDrawn="1"/>
        </p:nvGrpSpPr>
        <p:grpSpPr>
          <a:xfrm>
            <a:off x="10422546" y="7021734"/>
            <a:ext cx="1769454" cy="1273523"/>
            <a:chOff x="0" y="9362312"/>
            <a:chExt cx="2359272" cy="1698030"/>
          </a:xfrm>
        </p:grpSpPr>
        <p:grpSp>
          <p:nvGrpSpPr>
            <p:cNvPr id="41" name="Group 40">
              <a:extLst>
                <a:ext uri="{FF2B5EF4-FFF2-40B4-BE49-F238E27FC236}">
                  <a16:creationId xmlns:a16="http://schemas.microsoft.com/office/drawing/2014/main" id="{9FD6845D-71AD-3E4F-890C-758EF533AFA5}"/>
                </a:ext>
              </a:extLst>
            </p:cNvPr>
            <p:cNvGrpSpPr/>
            <p:nvPr/>
          </p:nvGrpSpPr>
          <p:grpSpPr>
            <a:xfrm rot="16200000" flipV="1">
              <a:off x="-113880" y="9871177"/>
              <a:ext cx="1415410" cy="400108"/>
              <a:chOff x="-3" y="9495149"/>
              <a:chExt cx="3594694" cy="496672"/>
            </a:xfrm>
          </p:grpSpPr>
          <p:sp>
            <p:nvSpPr>
              <p:cNvPr id="49" name="Rectangle 48">
                <a:extLst>
                  <a:ext uri="{FF2B5EF4-FFF2-40B4-BE49-F238E27FC236}">
                    <a16:creationId xmlns:a16="http://schemas.microsoft.com/office/drawing/2014/main" id="{9F1021E0-6C08-5B44-AC98-B5ACA38BC7F9}"/>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0" name="Rectangle 49">
                <a:extLst>
                  <a:ext uri="{FF2B5EF4-FFF2-40B4-BE49-F238E27FC236}">
                    <a16:creationId xmlns:a16="http://schemas.microsoft.com/office/drawing/2014/main" id="{126C4065-8674-0B4C-A464-D5E3C55C5E79}"/>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1" name="Rectangle 50">
                <a:extLst>
                  <a:ext uri="{FF2B5EF4-FFF2-40B4-BE49-F238E27FC236}">
                    <a16:creationId xmlns:a16="http://schemas.microsoft.com/office/drawing/2014/main" id="{B2B59D07-1B89-F440-9D97-E883255EDBE0}"/>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2" name="Rectangle 51">
                <a:extLst>
                  <a:ext uri="{FF2B5EF4-FFF2-40B4-BE49-F238E27FC236}">
                    <a16:creationId xmlns:a16="http://schemas.microsoft.com/office/drawing/2014/main" id="{A8E8392A-C91F-144E-8FDE-8F69A3D81C0F}"/>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3" name="Rectangle 52">
                <a:extLst>
                  <a:ext uri="{FF2B5EF4-FFF2-40B4-BE49-F238E27FC236}">
                    <a16:creationId xmlns:a16="http://schemas.microsoft.com/office/drawing/2014/main" id="{19DA705E-5638-FB48-830B-79995A14D5B5}"/>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42" name="TextBox 41">
              <a:extLst>
                <a:ext uri="{FF2B5EF4-FFF2-40B4-BE49-F238E27FC236}">
                  <a16:creationId xmlns:a16="http://schemas.microsoft.com/office/drawing/2014/main" id="{893F0B7C-8086-8146-AAFF-D3843F7198EE}"/>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43" name="TextBox 42">
              <a:extLst>
                <a:ext uri="{FF2B5EF4-FFF2-40B4-BE49-F238E27FC236}">
                  <a16:creationId xmlns:a16="http://schemas.microsoft.com/office/drawing/2014/main" id="{D4359498-DA25-1347-A1A0-B32EB1259410}"/>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44" name="TextBox 43">
              <a:extLst>
                <a:ext uri="{FF2B5EF4-FFF2-40B4-BE49-F238E27FC236}">
                  <a16:creationId xmlns:a16="http://schemas.microsoft.com/office/drawing/2014/main" id="{4A0232EB-EE43-1D48-BDC4-A2EB37F2BF70}"/>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45" name="TextBox 44">
              <a:extLst>
                <a:ext uri="{FF2B5EF4-FFF2-40B4-BE49-F238E27FC236}">
                  <a16:creationId xmlns:a16="http://schemas.microsoft.com/office/drawing/2014/main" id="{8D5F11C7-5A34-5646-ADBB-2E7C04A8805A}"/>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46" name="TextBox 45">
              <a:extLst>
                <a:ext uri="{FF2B5EF4-FFF2-40B4-BE49-F238E27FC236}">
                  <a16:creationId xmlns:a16="http://schemas.microsoft.com/office/drawing/2014/main" id="{C3B01753-5979-924B-90E2-53F65438006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47" name="TextBox 46">
              <a:extLst>
                <a:ext uri="{FF2B5EF4-FFF2-40B4-BE49-F238E27FC236}">
                  <a16:creationId xmlns:a16="http://schemas.microsoft.com/office/drawing/2014/main" id="{08AD8677-FFA1-CB40-9FDA-E987C957C3AE}"/>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8" name="TextBox 47">
              <a:extLst>
                <a:ext uri="{FF2B5EF4-FFF2-40B4-BE49-F238E27FC236}">
                  <a16:creationId xmlns:a16="http://schemas.microsoft.com/office/drawing/2014/main" id="{1E6F72AD-6D64-8445-ABBD-256BDDB789A2}"/>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37439007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pert Profile">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9" y="6463678"/>
            <a:ext cx="4550145"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accent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4" name="Picture Placeholder 3">
            <a:extLst>
              <a:ext uri="{FF2B5EF4-FFF2-40B4-BE49-F238E27FC236}">
                <a16:creationId xmlns:a16="http://schemas.microsoft.com/office/drawing/2014/main" id="{7BA478B2-D496-4D4F-B81D-EDE6B996A4EB}"/>
              </a:ext>
            </a:extLst>
          </p:cNvPr>
          <p:cNvSpPr>
            <a:spLocks noGrp="1"/>
          </p:cNvSpPr>
          <p:nvPr>
            <p:ph type="pic" sz="quarter" idx="15" hasCustomPrompt="1"/>
          </p:nvPr>
        </p:nvSpPr>
        <p:spPr>
          <a:xfrm>
            <a:off x="675000" y="1858946"/>
            <a:ext cx="2808429" cy="3240000"/>
          </a:xfrm>
          <a:prstGeom prst="rect">
            <a:avLst/>
          </a:prstGeom>
          <a:solidFill>
            <a:schemeClr val="tx2"/>
          </a:solidFill>
        </p:spPr>
        <p:txBody>
          <a:bodyPr lIns="0" tIns="0" rIns="0" bIns="0" anchor="ctr" anchorCtr="0"/>
          <a:lstStyle>
            <a:lvl1pPr algn="ctr">
              <a:defRPr sz="900"/>
            </a:lvl1pPr>
          </a:lstStyle>
          <a:p>
            <a:r>
              <a:rPr lang="en-US"/>
              <a:t>Profile Picture</a:t>
            </a: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674999" y="5157000"/>
            <a:ext cx="2808429" cy="394435"/>
          </a:xfrm>
          <a:prstGeom prst="rect">
            <a:avLst/>
          </a:prstGeom>
          <a:noFill/>
        </p:spPr>
        <p:txBody>
          <a:bodyPr wrap="square" lIns="0" tIns="0" rIns="0" bIns="0" anchor="t" anchorCtr="0">
            <a:spAutoFit/>
          </a:bodyPr>
          <a:lstStyle>
            <a:lvl1pPr>
              <a:lnSpc>
                <a:spcPct val="110000"/>
              </a:lnSpc>
              <a:spcAft>
                <a:spcPts val="0"/>
              </a:spcAft>
              <a:defRPr sz="1500" b="1" cap="none" baseline="0">
                <a:solidFill>
                  <a:schemeClr val="accent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20pt Bold</a:t>
            </a:r>
          </a:p>
          <a:p>
            <a:pPr lvl="1"/>
            <a:r>
              <a:rPr lang="en-US" dirty="0"/>
              <a:t>Job Title 12pt Regular</a:t>
            </a:r>
          </a:p>
        </p:txBody>
      </p:sp>
      <p:sp>
        <p:nvSpPr>
          <p:cNvPr id="40" name="Text Placeholder 4">
            <a:extLst>
              <a:ext uri="{FF2B5EF4-FFF2-40B4-BE49-F238E27FC236}">
                <a16:creationId xmlns:a16="http://schemas.microsoft.com/office/drawing/2014/main" id="{4FC2B60C-80BB-AE48-90C8-C9687D5B2AC9}"/>
              </a:ext>
            </a:extLst>
          </p:cNvPr>
          <p:cNvSpPr>
            <a:spLocks noGrp="1"/>
          </p:cNvSpPr>
          <p:nvPr>
            <p:ph type="body" sz="quarter" idx="16" hasCustomPrompt="1"/>
          </p:nvPr>
        </p:nvSpPr>
        <p:spPr>
          <a:xfrm>
            <a:off x="5225144" y="1889998"/>
            <a:ext cx="6294348" cy="1393362"/>
          </a:xfrm>
          <a:prstGeom prst="rect">
            <a:avLst/>
          </a:prstGeom>
        </p:spPr>
        <p:txBody>
          <a:bodyPr wrap="square" lIns="0" tIns="0" rIns="0" bIns="0">
            <a:spAutoFit/>
          </a:bodyPr>
          <a:lstStyle>
            <a:lvl1pPr>
              <a:lnSpc>
                <a:spcPct val="90000"/>
              </a:lnSpc>
              <a:spcAft>
                <a:spcPts val="2700"/>
              </a:spcAft>
              <a:defRPr sz="3600" b="1"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Headline Copy 48pt Bold</a:t>
            </a:r>
          </a:p>
          <a:p>
            <a:pPr lvl="1"/>
            <a:r>
              <a:rPr lang="en-US" dirty="0" err="1"/>
              <a:t>Subheader</a:t>
            </a:r>
            <a:r>
              <a:rPr lang="en-US" dirty="0"/>
              <a:t> 20pt Bold</a:t>
            </a:r>
          </a:p>
          <a:p>
            <a:pPr lvl="2"/>
            <a:r>
              <a:rPr lang="en-US" dirty="0"/>
              <a:t>Bullets / 3rd Level Copy 17pt Regular</a:t>
            </a:r>
          </a:p>
        </p:txBody>
      </p:sp>
      <p:grpSp>
        <p:nvGrpSpPr>
          <p:cNvPr id="20" name="Group 19">
            <a:extLst>
              <a:ext uri="{FF2B5EF4-FFF2-40B4-BE49-F238E27FC236}">
                <a16:creationId xmlns:a16="http://schemas.microsoft.com/office/drawing/2014/main" id="{FDD2E882-C98F-914B-860E-DF3BFCA18D9A}"/>
              </a:ext>
            </a:extLst>
          </p:cNvPr>
          <p:cNvGrpSpPr/>
          <p:nvPr userDrawn="1"/>
        </p:nvGrpSpPr>
        <p:grpSpPr>
          <a:xfrm>
            <a:off x="10422546" y="7021734"/>
            <a:ext cx="1769454" cy="1273523"/>
            <a:chOff x="0" y="9362312"/>
            <a:chExt cx="2359272" cy="1698030"/>
          </a:xfrm>
        </p:grpSpPr>
        <p:grpSp>
          <p:nvGrpSpPr>
            <p:cNvPr id="25" name="Group 24">
              <a:extLst>
                <a:ext uri="{FF2B5EF4-FFF2-40B4-BE49-F238E27FC236}">
                  <a16:creationId xmlns:a16="http://schemas.microsoft.com/office/drawing/2014/main" id="{ECAD6CD9-72E6-9E4B-9DA5-61F53EBBF944}"/>
                </a:ext>
              </a:extLst>
            </p:cNvPr>
            <p:cNvGrpSpPr/>
            <p:nvPr/>
          </p:nvGrpSpPr>
          <p:grpSpPr>
            <a:xfrm rot="16200000" flipV="1">
              <a:off x="-113880" y="9871177"/>
              <a:ext cx="1415410" cy="400108"/>
              <a:chOff x="-3" y="9495149"/>
              <a:chExt cx="3594694" cy="496672"/>
            </a:xfrm>
          </p:grpSpPr>
          <p:sp>
            <p:nvSpPr>
              <p:cNvPr id="38" name="Rectangle 37">
                <a:extLst>
                  <a:ext uri="{FF2B5EF4-FFF2-40B4-BE49-F238E27FC236}">
                    <a16:creationId xmlns:a16="http://schemas.microsoft.com/office/drawing/2014/main" id="{73CBFFB3-FDA0-C24B-B9E4-4CB645ADD171}"/>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822DD9DD-A26B-8049-B459-810787AEA34B}"/>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601AF33C-D64E-5B45-9E93-8393073022F3}"/>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2" name="Rectangle 41">
                <a:extLst>
                  <a:ext uri="{FF2B5EF4-FFF2-40B4-BE49-F238E27FC236}">
                    <a16:creationId xmlns:a16="http://schemas.microsoft.com/office/drawing/2014/main" id="{216AD1FB-6535-B744-A566-5C668CA61A7C}"/>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3" name="Rectangle 42">
                <a:extLst>
                  <a:ext uri="{FF2B5EF4-FFF2-40B4-BE49-F238E27FC236}">
                    <a16:creationId xmlns:a16="http://schemas.microsoft.com/office/drawing/2014/main" id="{62FF5A16-8CE3-2346-A7DA-2E40F3A3131B}"/>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8" name="TextBox 27">
              <a:extLst>
                <a:ext uri="{FF2B5EF4-FFF2-40B4-BE49-F238E27FC236}">
                  <a16:creationId xmlns:a16="http://schemas.microsoft.com/office/drawing/2014/main" id="{F3FA6315-4F7E-CD40-A6CE-4668EE9EC977}"/>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9" name="TextBox 28">
              <a:extLst>
                <a:ext uri="{FF2B5EF4-FFF2-40B4-BE49-F238E27FC236}">
                  <a16:creationId xmlns:a16="http://schemas.microsoft.com/office/drawing/2014/main" id="{E208838F-4281-AC4D-AE1C-6655BFCC3EC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30" name="TextBox 29">
              <a:extLst>
                <a:ext uri="{FF2B5EF4-FFF2-40B4-BE49-F238E27FC236}">
                  <a16:creationId xmlns:a16="http://schemas.microsoft.com/office/drawing/2014/main" id="{5227B933-4A27-5747-8DD1-E7D56076C826}"/>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4" name="TextBox 33">
              <a:extLst>
                <a:ext uri="{FF2B5EF4-FFF2-40B4-BE49-F238E27FC236}">
                  <a16:creationId xmlns:a16="http://schemas.microsoft.com/office/drawing/2014/main" id="{6BD5A19D-0153-B84E-8AD6-A4DD5ABAD02A}"/>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5" name="TextBox 34">
              <a:extLst>
                <a:ext uri="{FF2B5EF4-FFF2-40B4-BE49-F238E27FC236}">
                  <a16:creationId xmlns:a16="http://schemas.microsoft.com/office/drawing/2014/main" id="{FC3704EA-82B7-2949-9B85-3F37C692A454}"/>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6" name="TextBox 35">
              <a:extLst>
                <a:ext uri="{FF2B5EF4-FFF2-40B4-BE49-F238E27FC236}">
                  <a16:creationId xmlns:a16="http://schemas.microsoft.com/office/drawing/2014/main" id="{927070E1-EC9A-FB4A-B85A-F45B5A2F299F}"/>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7" name="TextBox 36">
              <a:extLst>
                <a:ext uri="{FF2B5EF4-FFF2-40B4-BE49-F238E27FC236}">
                  <a16:creationId xmlns:a16="http://schemas.microsoft.com/office/drawing/2014/main" id="{EB43D843-5E02-EA4E-B785-161C4900A331}"/>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186702489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 Slide">
    <p:bg>
      <p:bgPr>
        <a:solidFill>
          <a:schemeClr val="accent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9" y="6463678"/>
            <a:ext cx="8032500"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1741500" y="1890000"/>
            <a:ext cx="8708573" cy="1172725"/>
          </a:xfrm>
          <a:prstGeom prst="rect">
            <a:avLst/>
          </a:prstGeom>
          <a:noFill/>
        </p:spPr>
        <p:txBody>
          <a:bodyPr wrap="square" lIns="0" tIns="0" rIns="0" bIns="0" anchor="t" anchorCtr="0">
            <a:spAutoFit/>
          </a:bodyPr>
          <a:lstStyle>
            <a:lvl1pPr>
              <a:lnSpc>
                <a:spcPct val="90000"/>
              </a:lnSpc>
              <a:spcAft>
                <a:spcPts val="2700"/>
              </a:spcAft>
              <a:defRPr sz="3600" b="1" cap="none" baseline="0">
                <a:solidFill>
                  <a:schemeClr val="tx1"/>
                </a:solidFill>
              </a:defRPr>
            </a:lvl1pPr>
            <a:lvl2pPr marL="271463" indent="-271463">
              <a:lnSpc>
                <a:spcPct val="110000"/>
              </a:lnSpc>
              <a:spcAft>
                <a:spcPts val="900"/>
              </a:spcAft>
              <a:buClr>
                <a:schemeClr val="tx1"/>
              </a:buClr>
              <a:buFont typeface="Arial" panose="020B0604020202020204" pitchFamily="34" charset="0"/>
              <a:buChar char="•"/>
              <a:tabLst/>
              <a:defRPr sz="2100"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Subtitle 48pt Bold</a:t>
            </a:r>
          </a:p>
          <a:p>
            <a:pPr lvl="1"/>
            <a:r>
              <a:rPr lang="en-US" dirty="0"/>
              <a:t>Bullets / 2nd Level Copy 28pt Regular</a:t>
            </a:r>
          </a:p>
        </p:txBody>
      </p:sp>
      <p:grpSp>
        <p:nvGrpSpPr>
          <p:cNvPr id="17" name="Group 16">
            <a:extLst>
              <a:ext uri="{FF2B5EF4-FFF2-40B4-BE49-F238E27FC236}">
                <a16:creationId xmlns:a16="http://schemas.microsoft.com/office/drawing/2014/main" id="{EA9D9934-525E-1544-A0B8-16D3529DEEAF}"/>
              </a:ext>
            </a:extLst>
          </p:cNvPr>
          <p:cNvGrpSpPr/>
          <p:nvPr userDrawn="1"/>
        </p:nvGrpSpPr>
        <p:grpSpPr>
          <a:xfrm>
            <a:off x="10422546" y="7021734"/>
            <a:ext cx="1769454" cy="1273523"/>
            <a:chOff x="0" y="9362312"/>
            <a:chExt cx="2359272" cy="1698030"/>
          </a:xfrm>
        </p:grpSpPr>
        <p:grpSp>
          <p:nvGrpSpPr>
            <p:cNvPr id="20" name="Group 19">
              <a:extLst>
                <a:ext uri="{FF2B5EF4-FFF2-40B4-BE49-F238E27FC236}">
                  <a16:creationId xmlns:a16="http://schemas.microsoft.com/office/drawing/2014/main" id="{6D721658-5E14-D346-8A49-3C3D0C36C7E0}"/>
                </a:ext>
              </a:extLst>
            </p:cNvPr>
            <p:cNvGrpSpPr/>
            <p:nvPr/>
          </p:nvGrpSpPr>
          <p:grpSpPr>
            <a:xfrm rot="16200000" flipV="1">
              <a:off x="-113880" y="9871177"/>
              <a:ext cx="1415410" cy="400108"/>
              <a:chOff x="-3" y="9495149"/>
              <a:chExt cx="3594694" cy="496672"/>
            </a:xfrm>
          </p:grpSpPr>
          <p:sp>
            <p:nvSpPr>
              <p:cNvPr id="37" name="Rectangle 36">
                <a:extLst>
                  <a:ext uri="{FF2B5EF4-FFF2-40B4-BE49-F238E27FC236}">
                    <a16:creationId xmlns:a16="http://schemas.microsoft.com/office/drawing/2014/main" id="{A21B76F9-545C-CD43-BD7C-25C2A548A0C0}"/>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0FA21DA0-C2EA-2D43-8474-75BE33FA17E6}"/>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074FD642-1C56-1943-B089-5D53BA7E44DF}"/>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0" name="Rectangle 39">
                <a:extLst>
                  <a:ext uri="{FF2B5EF4-FFF2-40B4-BE49-F238E27FC236}">
                    <a16:creationId xmlns:a16="http://schemas.microsoft.com/office/drawing/2014/main" id="{E5C1EAE6-288B-5541-8A90-CA16C88B9F94}"/>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F59D9511-3B71-3B46-9A67-226B9345A2A6}"/>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5" name="TextBox 24">
              <a:extLst>
                <a:ext uri="{FF2B5EF4-FFF2-40B4-BE49-F238E27FC236}">
                  <a16:creationId xmlns:a16="http://schemas.microsoft.com/office/drawing/2014/main" id="{1CBAAC55-A608-5240-8C1C-9E43637A2F69}"/>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8" name="TextBox 27">
              <a:extLst>
                <a:ext uri="{FF2B5EF4-FFF2-40B4-BE49-F238E27FC236}">
                  <a16:creationId xmlns:a16="http://schemas.microsoft.com/office/drawing/2014/main" id="{940A7E25-45FC-D845-B98D-D02F4DD3F21F}"/>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9" name="TextBox 28">
              <a:extLst>
                <a:ext uri="{FF2B5EF4-FFF2-40B4-BE49-F238E27FC236}">
                  <a16:creationId xmlns:a16="http://schemas.microsoft.com/office/drawing/2014/main" id="{5D7299D2-84B0-3C49-A792-4A6C37485A0C}"/>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0" name="TextBox 29">
              <a:extLst>
                <a:ext uri="{FF2B5EF4-FFF2-40B4-BE49-F238E27FC236}">
                  <a16:creationId xmlns:a16="http://schemas.microsoft.com/office/drawing/2014/main" id="{D1E76F69-152C-0B41-985E-8A12C72AA3DA}"/>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4" name="TextBox 33">
              <a:extLst>
                <a:ext uri="{FF2B5EF4-FFF2-40B4-BE49-F238E27FC236}">
                  <a16:creationId xmlns:a16="http://schemas.microsoft.com/office/drawing/2014/main" id="{E75814D8-C03D-1944-965B-530623ED9271}"/>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5" name="TextBox 34">
              <a:extLst>
                <a:ext uri="{FF2B5EF4-FFF2-40B4-BE49-F238E27FC236}">
                  <a16:creationId xmlns:a16="http://schemas.microsoft.com/office/drawing/2014/main" id="{E505D482-CEE1-394D-B2AA-5951A1A5F5E7}"/>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6" name="TextBox 35">
              <a:extLst>
                <a:ext uri="{FF2B5EF4-FFF2-40B4-BE49-F238E27FC236}">
                  <a16:creationId xmlns:a16="http://schemas.microsoft.com/office/drawing/2014/main" id="{89165C74-65E7-2045-9AC5-2C22DECE0800}"/>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205236832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 Lar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A478B2-D496-4D4F-B81D-EDE6B996A4EB}"/>
              </a:ext>
            </a:extLst>
          </p:cNvPr>
          <p:cNvSpPr>
            <a:spLocks noGrp="1"/>
          </p:cNvSpPr>
          <p:nvPr>
            <p:ph type="pic" sz="quarter" idx="15" hasCustomPrompt="1"/>
          </p:nvPr>
        </p:nvSpPr>
        <p:spPr>
          <a:xfrm>
            <a:off x="0" y="0"/>
            <a:ext cx="5225144" cy="6858000"/>
          </a:xfrm>
          <a:prstGeom prst="rect">
            <a:avLst/>
          </a:prstGeom>
          <a:solidFill>
            <a:schemeClr val="tx2"/>
          </a:solidFill>
        </p:spPr>
        <p:txBody>
          <a:bodyPr lIns="0" tIns="0" rIns="0" bIns="0" anchor="ctr" anchorCtr="0"/>
          <a:lstStyle>
            <a:lvl1pPr algn="ctr">
              <a:defRPr sz="900"/>
            </a:lvl1pPr>
          </a:lstStyle>
          <a:p>
            <a:r>
              <a:rPr lang="en-US"/>
              <a:t>Profile Picture</a:t>
            </a:r>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9" y="6463678"/>
            <a:ext cx="4550145"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6966858" y="5130000"/>
            <a:ext cx="4552634" cy="589681"/>
          </a:xfrm>
          <a:prstGeom prst="rect">
            <a:avLst/>
          </a:prstGeom>
          <a:noFill/>
        </p:spPr>
        <p:txBody>
          <a:bodyPr wrap="square" lIns="0" tIns="0" rIns="0" bIns="0" anchor="b" anchorCtr="0">
            <a:spAutoFit/>
          </a:bodyPr>
          <a:lstStyle>
            <a:lvl1pPr>
              <a:lnSpc>
                <a:spcPct val="110000"/>
              </a:lnSpc>
              <a:spcAft>
                <a:spcPts val="0"/>
              </a:spcAft>
              <a:defRPr sz="2100" b="1" cap="none" baseline="0">
                <a:solidFill>
                  <a:schemeClr val="accent1"/>
                </a:solidFill>
              </a:defRPr>
            </a:lvl1pPr>
            <a:lvl2pPr marL="0" indent="0">
              <a:lnSpc>
                <a:spcPct val="110000"/>
              </a:lnSpc>
              <a:spcAft>
                <a:spcPts val="0"/>
              </a:spcAft>
              <a:buClr>
                <a:schemeClr val="tx1"/>
              </a:buClr>
              <a:buFont typeface="Lucida Grande" panose="020B0600040502020204" pitchFamily="34" charset="0"/>
              <a:buNone/>
              <a:tabLst/>
              <a:defRPr sz="1500"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28pt Bold</a:t>
            </a:r>
          </a:p>
          <a:p>
            <a:pPr lvl="1"/>
            <a:r>
              <a:rPr lang="en-US" dirty="0"/>
              <a:t>Job Title 20pt Regular</a:t>
            </a:r>
          </a:p>
        </p:txBody>
      </p:sp>
      <p:sp>
        <p:nvSpPr>
          <p:cNvPr id="40" name="Text Placeholder 4">
            <a:extLst>
              <a:ext uri="{FF2B5EF4-FFF2-40B4-BE49-F238E27FC236}">
                <a16:creationId xmlns:a16="http://schemas.microsoft.com/office/drawing/2014/main" id="{4FC2B60C-80BB-AE48-90C8-C9687D5B2AC9}"/>
              </a:ext>
            </a:extLst>
          </p:cNvPr>
          <p:cNvSpPr>
            <a:spLocks noGrp="1"/>
          </p:cNvSpPr>
          <p:nvPr>
            <p:ph type="body" sz="quarter" idx="16" hasCustomPrompt="1"/>
          </p:nvPr>
        </p:nvSpPr>
        <p:spPr>
          <a:xfrm>
            <a:off x="6966858" y="1889998"/>
            <a:ext cx="4552634" cy="997196"/>
          </a:xfrm>
          <a:prstGeom prst="rect">
            <a:avLst/>
          </a:prstGeom>
        </p:spPr>
        <p:txBody>
          <a:bodyPr wrap="square" lIns="0" tIns="0" rIns="0" bIns="0">
            <a:spAutoFit/>
          </a:bodyPr>
          <a:lstStyle>
            <a:lvl1pPr>
              <a:lnSpc>
                <a:spcPct val="90000"/>
              </a:lnSpc>
              <a:spcAft>
                <a:spcPts val="2700"/>
              </a:spcAft>
              <a:defRPr sz="3600" b="1"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Headline Copy </a:t>
            </a:r>
            <a:br>
              <a:rPr lang="en-US" dirty="0"/>
            </a:br>
            <a:r>
              <a:rPr lang="en-US" dirty="0"/>
              <a:t>48pt Bold</a:t>
            </a:r>
          </a:p>
        </p:txBody>
      </p:sp>
      <p:sp>
        <p:nvSpPr>
          <p:cNvPr id="37" name="Text Placeholder 4">
            <a:extLst>
              <a:ext uri="{FF2B5EF4-FFF2-40B4-BE49-F238E27FC236}">
                <a16:creationId xmlns:a16="http://schemas.microsoft.com/office/drawing/2014/main" id="{53AA5180-598F-A84E-8DC0-CDB70AEFE5AA}"/>
              </a:ext>
            </a:extLst>
          </p:cNvPr>
          <p:cNvSpPr>
            <a:spLocks noGrp="1"/>
          </p:cNvSpPr>
          <p:nvPr>
            <p:ph type="body" sz="quarter" idx="17" hasCustomPrompt="1"/>
          </p:nvPr>
        </p:nvSpPr>
        <p:spPr>
          <a:xfrm>
            <a:off x="6966858" y="6437420"/>
            <a:ext cx="3483429" cy="150907"/>
          </a:xfrm>
          <a:prstGeom prst="rect">
            <a:avLst/>
          </a:prstGeom>
        </p:spPr>
        <p:txBody>
          <a:bodyPr wrap="square" lIns="0" tIns="0" rIns="0" bIns="0" anchor="b" anchorCtr="0">
            <a:spAutoFit/>
          </a:bodyPr>
          <a:lstStyle>
            <a:lvl1pPr>
              <a:lnSpc>
                <a:spcPct val="120000"/>
              </a:lnSpc>
              <a:spcAft>
                <a:spcPts val="0"/>
              </a:spcAft>
              <a:defRPr sz="900" b="0"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15pt Regular</a:t>
            </a:r>
          </a:p>
        </p:txBody>
      </p:sp>
      <p:grpSp>
        <p:nvGrpSpPr>
          <p:cNvPr id="33" name="Group 32">
            <a:extLst>
              <a:ext uri="{FF2B5EF4-FFF2-40B4-BE49-F238E27FC236}">
                <a16:creationId xmlns:a16="http://schemas.microsoft.com/office/drawing/2014/main" id="{B243892E-902E-3B41-AC66-F1081B63EECE}"/>
              </a:ext>
            </a:extLst>
          </p:cNvPr>
          <p:cNvGrpSpPr/>
          <p:nvPr userDrawn="1"/>
        </p:nvGrpSpPr>
        <p:grpSpPr>
          <a:xfrm>
            <a:off x="10422546" y="7021734"/>
            <a:ext cx="1769454" cy="1273523"/>
            <a:chOff x="0" y="9362312"/>
            <a:chExt cx="2359272" cy="1698030"/>
          </a:xfrm>
        </p:grpSpPr>
        <p:grpSp>
          <p:nvGrpSpPr>
            <p:cNvPr id="36" name="Group 35">
              <a:extLst>
                <a:ext uri="{FF2B5EF4-FFF2-40B4-BE49-F238E27FC236}">
                  <a16:creationId xmlns:a16="http://schemas.microsoft.com/office/drawing/2014/main" id="{D6CBD084-9094-2840-88A2-3ADFE110D951}"/>
                </a:ext>
              </a:extLst>
            </p:cNvPr>
            <p:cNvGrpSpPr/>
            <p:nvPr/>
          </p:nvGrpSpPr>
          <p:grpSpPr>
            <a:xfrm rot="16200000" flipV="1">
              <a:off x="-113880" y="9871177"/>
              <a:ext cx="1415410" cy="400108"/>
              <a:chOff x="-3" y="9495149"/>
              <a:chExt cx="3594694" cy="496672"/>
            </a:xfrm>
          </p:grpSpPr>
          <p:sp>
            <p:nvSpPr>
              <p:cNvPr id="46" name="Rectangle 45">
                <a:extLst>
                  <a:ext uri="{FF2B5EF4-FFF2-40B4-BE49-F238E27FC236}">
                    <a16:creationId xmlns:a16="http://schemas.microsoft.com/office/drawing/2014/main" id="{22D1D79D-FFA1-714A-A7C8-BD4CCA40471A}"/>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7" name="Rectangle 46">
                <a:extLst>
                  <a:ext uri="{FF2B5EF4-FFF2-40B4-BE49-F238E27FC236}">
                    <a16:creationId xmlns:a16="http://schemas.microsoft.com/office/drawing/2014/main" id="{F42A1D67-7B55-B247-A03D-2BC28D5A3182}"/>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8" name="Rectangle 47">
                <a:extLst>
                  <a:ext uri="{FF2B5EF4-FFF2-40B4-BE49-F238E27FC236}">
                    <a16:creationId xmlns:a16="http://schemas.microsoft.com/office/drawing/2014/main" id="{8C34C8DD-43DD-8C48-A904-A5A5727F3A7C}"/>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9" name="Rectangle 48">
                <a:extLst>
                  <a:ext uri="{FF2B5EF4-FFF2-40B4-BE49-F238E27FC236}">
                    <a16:creationId xmlns:a16="http://schemas.microsoft.com/office/drawing/2014/main" id="{3FD96F66-A036-FC46-8AA4-B8D5CBA60D03}"/>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0" name="Rectangle 49">
                <a:extLst>
                  <a:ext uri="{FF2B5EF4-FFF2-40B4-BE49-F238E27FC236}">
                    <a16:creationId xmlns:a16="http://schemas.microsoft.com/office/drawing/2014/main" id="{93A8C533-60FF-3143-82D8-EC3BB0A2418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38" name="TextBox 37">
              <a:extLst>
                <a:ext uri="{FF2B5EF4-FFF2-40B4-BE49-F238E27FC236}">
                  <a16:creationId xmlns:a16="http://schemas.microsoft.com/office/drawing/2014/main" id="{1DCD9712-8F49-9244-A570-7DAC8BC5CB2D}"/>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39" name="TextBox 38">
              <a:extLst>
                <a:ext uri="{FF2B5EF4-FFF2-40B4-BE49-F238E27FC236}">
                  <a16:creationId xmlns:a16="http://schemas.microsoft.com/office/drawing/2014/main" id="{9E20C38E-8694-D843-B740-FF40E305EFD9}"/>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41" name="TextBox 40">
              <a:extLst>
                <a:ext uri="{FF2B5EF4-FFF2-40B4-BE49-F238E27FC236}">
                  <a16:creationId xmlns:a16="http://schemas.microsoft.com/office/drawing/2014/main" id="{82EA9522-144F-5F42-BAE4-18036C245789}"/>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42" name="TextBox 41">
              <a:extLst>
                <a:ext uri="{FF2B5EF4-FFF2-40B4-BE49-F238E27FC236}">
                  <a16:creationId xmlns:a16="http://schemas.microsoft.com/office/drawing/2014/main" id="{CC160E2D-8B63-024D-9166-856FCA4FBE1D}"/>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43" name="TextBox 42">
              <a:extLst>
                <a:ext uri="{FF2B5EF4-FFF2-40B4-BE49-F238E27FC236}">
                  <a16:creationId xmlns:a16="http://schemas.microsoft.com/office/drawing/2014/main" id="{17E1CFCA-F6FC-A94F-BC08-FC1D05E32C3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44" name="TextBox 43">
              <a:extLst>
                <a:ext uri="{FF2B5EF4-FFF2-40B4-BE49-F238E27FC236}">
                  <a16:creationId xmlns:a16="http://schemas.microsoft.com/office/drawing/2014/main" id="{3118F5FF-BDEB-E544-924E-3F694A4C78E8}"/>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5" name="TextBox 44">
              <a:extLst>
                <a:ext uri="{FF2B5EF4-FFF2-40B4-BE49-F238E27FC236}">
                  <a16:creationId xmlns:a16="http://schemas.microsoft.com/office/drawing/2014/main" id="{97DE340D-0595-0445-B49B-12CDB7785525}"/>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4" name="Title Text">
            <a:extLst>
              <a:ext uri="{FF2B5EF4-FFF2-40B4-BE49-F238E27FC236}">
                <a16:creationId xmlns:a16="http://schemas.microsoft.com/office/drawing/2014/main" id="{CED72F8F-66D3-8B47-9F8B-1CE72F6DBD3E}"/>
              </a:ext>
            </a:extLst>
          </p:cNvPr>
          <p:cNvSpPr txBox="1">
            <a:spLocks noGrp="1"/>
          </p:cNvSpPr>
          <p:nvPr>
            <p:ph type="title" hasCustomPrompt="1"/>
          </p:nvPr>
        </p:nvSpPr>
        <p:spPr>
          <a:xfrm>
            <a:off x="6966859" y="674999"/>
            <a:ext cx="4552634" cy="363561"/>
          </a:xfrm>
          <a:prstGeom prst="rect">
            <a:avLst/>
          </a:prstGeom>
        </p:spPr>
        <p:txBody>
          <a:bodyPr wrap="square" lIns="0" tIns="0" rIns="0" bIns="0" anchor="t" anchorCtr="0">
            <a:spAutoFit/>
          </a:bodyPr>
          <a:lstStyle>
            <a:lvl1pPr>
              <a:lnSpc>
                <a:spcPct val="90000"/>
              </a:lnSpc>
              <a:defRPr sz="2625">
                <a:solidFill>
                  <a:schemeClr val="accent1"/>
                </a:solidFill>
              </a:defRPr>
            </a:lvl1pPr>
          </a:lstStyle>
          <a:p>
            <a:r>
              <a:rPr dirty="0"/>
              <a:t>Title Text</a:t>
            </a:r>
            <a:r>
              <a:rPr lang="en-GB" dirty="0"/>
              <a:t> 35pt Bold</a:t>
            </a:r>
            <a:endParaRPr dirty="0"/>
          </a:p>
        </p:txBody>
      </p:sp>
    </p:spTree>
    <p:extLst>
      <p:ext uri="{BB962C8B-B14F-4D97-AF65-F5344CB8AC3E}">
        <p14:creationId xmlns:p14="http://schemas.microsoft.com/office/powerpoint/2010/main" val="41195531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aker Small">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9" y="6463678"/>
            <a:ext cx="4550145"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5225143" y="5221522"/>
            <a:ext cx="4552634" cy="150907"/>
          </a:xfrm>
          <a:prstGeom prst="rect">
            <a:avLst/>
          </a:prstGeom>
          <a:noFill/>
        </p:spPr>
        <p:txBody>
          <a:bodyPr wrap="square" lIns="0" tIns="0" rIns="0" bIns="0" anchor="t" anchorCtr="0">
            <a:spAutoFit/>
          </a:bodyPr>
          <a:lstStyle>
            <a:lvl1pPr>
              <a:lnSpc>
                <a:spcPct val="120000"/>
              </a:lnSpc>
              <a:spcAft>
                <a:spcPts val="0"/>
              </a:spcAft>
              <a:defRPr sz="900" b="0" cap="none" baseline="0">
                <a:solidFill>
                  <a:schemeClr val="accent1"/>
                </a:solidFill>
              </a:defRPr>
            </a:lvl1pPr>
            <a:lvl2pPr marL="0" indent="0">
              <a:lnSpc>
                <a:spcPct val="120000"/>
              </a:lnSpc>
              <a:spcAft>
                <a:spcPts val="0"/>
              </a:spcAft>
              <a:buClr>
                <a:schemeClr val="tx1"/>
              </a:buClr>
              <a:buFont typeface="Lucida Grande" panose="020B0600040502020204" pitchFamily="34" charset="0"/>
              <a:buNone/>
              <a:tabLst/>
              <a:defRPr sz="900" b="0" baseline="0">
                <a:solidFill>
                  <a:schemeClr val="accent1"/>
                </a:solidFill>
              </a:defRPr>
            </a:lvl2pPr>
            <a:lvl3pPr>
              <a:lnSpc>
                <a:spcPct val="120000"/>
              </a:lnSpc>
              <a:spcAft>
                <a:spcPts val="0"/>
              </a:spcAft>
              <a:defRPr sz="900"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Small Copy 12pt Bold</a:t>
            </a:r>
          </a:p>
        </p:txBody>
      </p:sp>
      <p:sp>
        <p:nvSpPr>
          <p:cNvPr id="40" name="Text Placeholder 4">
            <a:extLst>
              <a:ext uri="{FF2B5EF4-FFF2-40B4-BE49-F238E27FC236}">
                <a16:creationId xmlns:a16="http://schemas.microsoft.com/office/drawing/2014/main" id="{4FC2B60C-80BB-AE48-90C8-C9687D5B2AC9}"/>
              </a:ext>
            </a:extLst>
          </p:cNvPr>
          <p:cNvSpPr>
            <a:spLocks noGrp="1"/>
          </p:cNvSpPr>
          <p:nvPr>
            <p:ph type="body" sz="quarter" idx="16" hasCustomPrompt="1"/>
          </p:nvPr>
        </p:nvSpPr>
        <p:spPr>
          <a:xfrm>
            <a:off x="5225143" y="1889998"/>
            <a:ext cx="4552634" cy="997196"/>
          </a:xfrm>
          <a:prstGeom prst="rect">
            <a:avLst/>
          </a:prstGeom>
        </p:spPr>
        <p:txBody>
          <a:bodyPr wrap="square" lIns="0" tIns="0" rIns="0" bIns="0">
            <a:spAutoFit/>
          </a:bodyPr>
          <a:lstStyle>
            <a:lvl1pPr>
              <a:lnSpc>
                <a:spcPct val="90000"/>
              </a:lnSpc>
              <a:spcAft>
                <a:spcPts val="2700"/>
              </a:spcAft>
              <a:defRPr sz="3600" b="1"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Headline Copy </a:t>
            </a:r>
            <a:br>
              <a:rPr lang="en-US" dirty="0"/>
            </a:br>
            <a:r>
              <a:rPr lang="en-US" dirty="0"/>
              <a:t>48pt Bold</a:t>
            </a:r>
          </a:p>
        </p:txBody>
      </p:sp>
      <p:sp>
        <p:nvSpPr>
          <p:cNvPr id="37" name="Text Placeholder 4">
            <a:extLst>
              <a:ext uri="{FF2B5EF4-FFF2-40B4-BE49-F238E27FC236}">
                <a16:creationId xmlns:a16="http://schemas.microsoft.com/office/drawing/2014/main" id="{53AA5180-598F-A84E-8DC0-CDB70AEFE5AA}"/>
              </a:ext>
            </a:extLst>
          </p:cNvPr>
          <p:cNvSpPr>
            <a:spLocks noGrp="1"/>
          </p:cNvSpPr>
          <p:nvPr>
            <p:ph type="body" sz="quarter" idx="17" hasCustomPrompt="1"/>
          </p:nvPr>
        </p:nvSpPr>
        <p:spPr>
          <a:xfrm>
            <a:off x="5225144" y="6437420"/>
            <a:ext cx="4550145" cy="150907"/>
          </a:xfrm>
          <a:prstGeom prst="rect">
            <a:avLst/>
          </a:prstGeom>
        </p:spPr>
        <p:txBody>
          <a:bodyPr wrap="square" lIns="0" tIns="0" rIns="0" bIns="0" anchor="b" anchorCtr="0">
            <a:spAutoFit/>
          </a:bodyPr>
          <a:lstStyle>
            <a:lvl1pPr>
              <a:lnSpc>
                <a:spcPct val="120000"/>
              </a:lnSpc>
              <a:spcAft>
                <a:spcPts val="0"/>
              </a:spcAft>
              <a:defRPr sz="900" b="0"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Caption 15pt Regular</a:t>
            </a:r>
          </a:p>
        </p:txBody>
      </p:sp>
      <p:grpSp>
        <p:nvGrpSpPr>
          <p:cNvPr id="33" name="Group 32">
            <a:extLst>
              <a:ext uri="{FF2B5EF4-FFF2-40B4-BE49-F238E27FC236}">
                <a16:creationId xmlns:a16="http://schemas.microsoft.com/office/drawing/2014/main" id="{B243892E-902E-3B41-AC66-F1081B63EECE}"/>
              </a:ext>
            </a:extLst>
          </p:cNvPr>
          <p:cNvGrpSpPr/>
          <p:nvPr userDrawn="1"/>
        </p:nvGrpSpPr>
        <p:grpSpPr>
          <a:xfrm>
            <a:off x="10422546" y="7021734"/>
            <a:ext cx="1769454" cy="1273523"/>
            <a:chOff x="0" y="9362312"/>
            <a:chExt cx="2359272" cy="1698030"/>
          </a:xfrm>
        </p:grpSpPr>
        <p:grpSp>
          <p:nvGrpSpPr>
            <p:cNvPr id="36" name="Group 35">
              <a:extLst>
                <a:ext uri="{FF2B5EF4-FFF2-40B4-BE49-F238E27FC236}">
                  <a16:creationId xmlns:a16="http://schemas.microsoft.com/office/drawing/2014/main" id="{D6CBD084-9094-2840-88A2-3ADFE110D951}"/>
                </a:ext>
              </a:extLst>
            </p:cNvPr>
            <p:cNvGrpSpPr/>
            <p:nvPr/>
          </p:nvGrpSpPr>
          <p:grpSpPr>
            <a:xfrm rot="16200000" flipV="1">
              <a:off x="-113880" y="9871177"/>
              <a:ext cx="1415410" cy="400108"/>
              <a:chOff x="-3" y="9495149"/>
              <a:chExt cx="3594694" cy="496672"/>
            </a:xfrm>
          </p:grpSpPr>
          <p:sp>
            <p:nvSpPr>
              <p:cNvPr id="46" name="Rectangle 45">
                <a:extLst>
                  <a:ext uri="{FF2B5EF4-FFF2-40B4-BE49-F238E27FC236}">
                    <a16:creationId xmlns:a16="http://schemas.microsoft.com/office/drawing/2014/main" id="{22D1D79D-FFA1-714A-A7C8-BD4CCA40471A}"/>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7" name="Rectangle 46">
                <a:extLst>
                  <a:ext uri="{FF2B5EF4-FFF2-40B4-BE49-F238E27FC236}">
                    <a16:creationId xmlns:a16="http://schemas.microsoft.com/office/drawing/2014/main" id="{F42A1D67-7B55-B247-A03D-2BC28D5A3182}"/>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8" name="Rectangle 47">
                <a:extLst>
                  <a:ext uri="{FF2B5EF4-FFF2-40B4-BE49-F238E27FC236}">
                    <a16:creationId xmlns:a16="http://schemas.microsoft.com/office/drawing/2014/main" id="{8C34C8DD-43DD-8C48-A904-A5A5727F3A7C}"/>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9" name="Rectangle 48">
                <a:extLst>
                  <a:ext uri="{FF2B5EF4-FFF2-40B4-BE49-F238E27FC236}">
                    <a16:creationId xmlns:a16="http://schemas.microsoft.com/office/drawing/2014/main" id="{3FD96F66-A036-FC46-8AA4-B8D5CBA60D03}"/>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0" name="Rectangle 49">
                <a:extLst>
                  <a:ext uri="{FF2B5EF4-FFF2-40B4-BE49-F238E27FC236}">
                    <a16:creationId xmlns:a16="http://schemas.microsoft.com/office/drawing/2014/main" id="{93A8C533-60FF-3143-82D8-EC3BB0A2418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38" name="TextBox 37">
              <a:extLst>
                <a:ext uri="{FF2B5EF4-FFF2-40B4-BE49-F238E27FC236}">
                  <a16:creationId xmlns:a16="http://schemas.microsoft.com/office/drawing/2014/main" id="{1DCD9712-8F49-9244-A570-7DAC8BC5CB2D}"/>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39" name="TextBox 38">
              <a:extLst>
                <a:ext uri="{FF2B5EF4-FFF2-40B4-BE49-F238E27FC236}">
                  <a16:creationId xmlns:a16="http://schemas.microsoft.com/office/drawing/2014/main" id="{9E20C38E-8694-D843-B740-FF40E305EFD9}"/>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41" name="TextBox 40">
              <a:extLst>
                <a:ext uri="{FF2B5EF4-FFF2-40B4-BE49-F238E27FC236}">
                  <a16:creationId xmlns:a16="http://schemas.microsoft.com/office/drawing/2014/main" id="{82EA9522-144F-5F42-BAE4-18036C245789}"/>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42" name="TextBox 41">
              <a:extLst>
                <a:ext uri="{FF2B5EF4-FFF2-40B4-BE49-F238E27FC236}">
                  <a16:creationId xmlns:a16="http://schemas.microsoft.com/office/drawing/2014/main" id="{CC160E2D-8B63-024D-9166-856FCA4FBE1D}"/>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43" name="TextBox 42">
              <a:extLst>
                <a:ext uri="{FF2B5EF4-FFF2-40B4-BE49-F238E27FC236}">
                  <a16:creationId xmlns:a16="http://schemas.microsoft.com/office/drawing/2014/main" id="{17E1CFCA-F6FC-A94F-BC08-FC1D05E32C3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44" name="TextBox 43">
              <a:extLst>
                <a:ext uri="{FF2B5EF4-FFF2-40B4-BE49-F238E27FC236}">
                  <a16:creationId xmlns:a16="http://schemas.microsoft.com/office/drawing/2014/main" id="{3118F5FF-BDEB-E544-924E-3F694A4C78E8}"/>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5" name="TextBox 44">
              <a:extLst>
                <a:ext uri="{FF2B5EF4-FFF2-40B4-BE49-F238E27FC236}">
                  <a16:creationId xmlns:a16="http://schemas.microsoft.com/office/drawing/2014/main" id="{97DE340D-0595-0445-B49B-12CDB7785525}"/>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4" name="Title Text">
            <a:extLst>
              <a:ext uri="{FF2B5EF4-FFF2-40B4-BE49-F238E27FC236}">
                <a16:creationId xmlns:a16="http://schemas.microsoft.com/office/drawing/2014/main" id="{CED72F8F-66D3-8B47-9F8B-1CE72F6DBD3E}"/>
              </a:ext>
            </a:extLst>
          </p:cNvPr>
          <p:cNvSpPr txBox="1">
            <a:spLocks noGrp="1"/>
          </p:cNvSpPr>
          <p:nvPr>
            <p:ph type="title" hasCustomPrompt="1"/>
          </p:nvPr>
        </p:nvSpPr>
        <p:spPr>
          <a:xfrm>
            <a:off x="674998" y="674999"/>
            <a:ext cx="4552634" cy="363561"/>
          </a:xfrm>
          <a:prstGeom prst="rect">
            <a:avLst/>
          </a:prstGeom>
        </p:spPr>
        <p:txBody>
          <a:bodyPr wrap="square" lIns="0" tIns="0" rIns="0" bIns="0" anchor="t" anchorCtr="0">
            <a:spAutoFit/>
          </a:bodyPr>
          <a:lstStyle>
            <a:lvl1pPr>
              <a:lnSpc>
                <a:spcPct val="90000"/>
              </a:lnSpc>
              <a:defRPr sz="2625">
                <a:solidFill>
                  <a:schemeClr val="accent1"/>
                </a:solidFill>
              </a:defRPr>
            </a:lvl1pPr>
          </a:lstStyle>
          <a:p>
            <a:r>
              <a:rPr dirty="0"/>
              <a:t>Title Text</a:t>
            </a:r>
            <a:r>
              <a:rPr lang="en-GB" dirty="0"/>
              <a:t> 35pt Bold</a:t>
            </a:r>
            <a:endParaRPr dirty="0"/>
          </a:p>
        </p:txBody>
      </p:sp>
      <p:sp>
        <p:nvSpPr>
          <p:cNvPr id="23" name="Picture Placeholder 3">
            <a:extLst>
              <a:ext uri="{FF2B5EF4-FFF2-40B4-BE49-F238E27FC236}">
                <a16:creationId xmlns:a16="http://schemas.microsoft.com/office/drawing/2014/main" id="{3B30ED3E-2211-B14F-B6D8-947E0C08D927}"/>
              </a:ext>
            </a:extLst>
          </p:cNvPr>
          <p:cNvSpPr>
            <a:spLocks noGrp="1"/>
          </p:cNvSpPr>
          <p:nvPr>
            <p:ph type="pic" sz="quarter" idx="18" hasCustomPrompt="1"/>
          </p:nvPr>
        </p:nvSpPr>
        <p:spPr>
          <a:xfrm>
            <a:off x="675000" y="1858946"/>
            <a:ext cx="2808429" cy="3240000"/>
          </a:xfrm>
          <a:prstGeom prst="rect">
            <a:avLst/>
          </a:prstGeom>
          <a:solidFill>
            <a:schemeClr val="tx2"/>
          </a:solidFill>
        </p:spPr>
        <p:txBody>
          <a:bodyPr lIns="0" tIns="0" rIns="0" bIns="0" anchor="ctr" anchorCtr="0"/>
          <a:lstStyle>
            <a:lvl1pPr algn="ctr">
              <a:defRPr sz="900"/>
            </a:lvl1pPr>
          </a:lstStyle>
          <a:p>
            <a:r>
              <a:rPr lang="en-US"/>
              <a:t>Profile Picture</a:t>
            </a:r>
          </a:p>
        </p:txBody>
      </p:sp>
      <p:sp>
        <p:nvSpPr>
          <p:cNvPr id="24" name="Text Placeholder 4">
            <a:extLst>
              <a:ext uri="{FF2B5EF4-FFF2-40B4-BE49-F238E27FC236}">
                <a16:creationId xmlns:a16="http://schemas.microsoft.com/office/drawing/2014/main" id="{46F4BB8F-8937-8643-9E69-5E58A2B1DE05}"/>
              </a:ext>
            </a:extLst>
          </p:cNvPr>
          <p:cNvSpPr>
            <a:spLocks noGrp="1"/>
          </p:cNvSpPr>
          <p:nvPr>
            <p:ph type="body" sz="quarter" idx="19" hasCustomPrompt="1"/>
          </p:nvPr>
        </p:nvSpPr>
        <p:spPr>
          <a:xfrm>
            <a:off x="674999" y="5157000"/>
            <a:ext cx="2808429" cy="394435"/>
          </a:xfrm>
          <a:prstGeom prst="rect">
            <a:avLst/>
          </a:prstGeom>
          <a:noFill/>
        </p:spPr>
        <p:txBody>
          <a:bodyPr wrap="square" lIns="0" tIns="0" rIns="0" bIns="0" anchor="t" anchorCtr="0">
            <a:spAutoFit/>
          </a:bodyPr>
          <a:lstStyle>
            <a:lvl1pPr>
              <a:lnSpc>
                <a:spcPct val="110000"/>
              </a:lnSpc>
              <a:spcAft>
                <a:spcPts val="0"/>
              </a:spcAft>
              <a:defRPr sz="1500" b="1" cap="none" baseline="0">
                <a:solidFill>
                  <a:schemeClr val="accent1"/>
                </a:solidFill>
              </a:defRPr>
            </a:lvl1pPr>
            <a:lvl2pPr marL="0" indent="0">
              <a:lnSpc>
                <a:spcPct val="110000"/>
              </a:lnSpc>
              <a:spcAft>
                <a:spcPts val="0"/>
              </a:spcAft>
              <a:buClr>
                <a:schemeClr val="tx1"/>
              </a:buClr>
              <a:buFont typeface="Lucida Grande" panose="020B0600040502020204" pitchFamily="34" charset="0"/>
              <a:buNone/>
              <a:tabLst/>
              <a:defRPr sz="900"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20pt Bold</a:t>
            </a:r>
          </a:p>
          <a:p>
            <a:pPr lvl="1"/>
            <a:r>
              <a:rPr lang="en-US" dirty="0"/>
              <a:t>Job Title 12pt Regular</a:t>
            </a:r>
          </a:p>
        </p:txBody>
      </p:sp>
    </p:spTree>
    <p:extLst>
      <p:ext uri="{BB962C8B-B14F-4D97-AF65-F5344CB8AC3E}">
        <p14:creationId xmlns:p14="http://schemas.microsoft.com/office/powerpoint/2010/main" val="23212440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EEA1-2485-3C10-F634-45E7500C1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B1E56-9D74-3519-EB7E-314D47FB4E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E95508-B881-D05F-69CE-B07FA918F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DD054C-7DEB-1636-BC5F-93C151C1ED67}"/>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6" name="Footer Placeholder 5">
            <a:extLst>
              <a:ext uri="{FF2B5EF4-FFF2-40B4-BE49-F238E27FC236}">
                <a16:creationId xmlns:a16="http://schemas.microsoft.com/office/drawing/2014/main" id="{625BAB83-36FC-371A-3EB0-1488F3AE20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BF2AF0-B351-13B7-9E89-D7E30AB97541}"/>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929018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ntered | Impact Statement (Dark)">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5000" y="6463678"/>
            <a:ext cx="4137688"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5" name="Text Placeholder 4">
            <a:extLst>
              <a:ext uri="{FF2B5EF4-FFF2-40B4-BE49-F238E27FC236}">
                <a16:creationId xmlns:a16="http://schemas.microsoft.com/office/drawing/2014/main" id="{1959C13C-F604-5341-B935-F9D1692121E2}"/>
              </a:ext>
            </a:extLst>
          </p:cNvPr>
          <p:cNvSpPr>
            <a:spLocks noGrp="1"/>
          </p:cNvSpPr>
          <p:nvPr>
            <p:ph type="body" sz="quarter" idx="14" hasCustomPrompt="1"/>
          </p:nvPr>
        </p:nvSpPr>
        <p:spPr>
          <a:xfrm>
            <a:off x="3483429" y="2970000"/>
            <a:ext cx="5225144" cy="618696"/>
          </a:xfrm>
          <a:prstGeom prst="rect">
            <a:avLst/>
          </a:prstGeom>
        </p:spPr>
        <p:txBody>
          <a:bodyPr wrap="square" lIns="0" tIns="0" rIns="0" bIns="0">
            <a:spAutoFit/>
          </a:bodyPr>
          <a:lstStyle>
            <a:lvl1pPr algn="ctr">
              <a:lnSpc>
                <a:spcPct val="110000"/>
              </a:lnSpc>
              <a:spcAft>
                <a:spcPts val="450"/>
              </a:spcAft>
              <a:defRPr sz="2100" b="1" cap="none" baseline="0">
                <a:solidFill>
                  <a:schemeClr val="accent1"/>
                </a:solidFill>
              </a:defRPr>
            </a:lvl1pPr>
            <a:lvl2pPr marL="0" indent="0" algn="ctr">
              <a:lnSpc>
                <a:spcPct val="110000"/>
              </a:lnSpc>
              <a:spcAft>
                <a:spcPts val="450"/>
              </a:spcAft>
              <a:buClr>
                <a:schemeClr val="tx1"/>
              </a:buClr>
              <a:buFont typeface="Lucida Grande" panose="020B0600040502020204" pitchFamily="34" charset="0"/>
              <a:buNone/>
              <a:tabLst/>
              <a:defRPr sz="1275" b="0" cap="none" baseline="0">
                <a:solidFill>
                  <a:schemeClr val="bg2"/>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Body Copy 20pt Regular</a:t>
            </a:r>
          </a:p>
          <a:p>
            <a:pPr lvl="1"/>
            <a:r>
              <a:rPr lang="en-US" dirty="0"/>
              <a:t>Bullets / 2nd Level Copy 17pt Regular</a:t>
            </a:r>
          </a:p>
        </p:txBody>
      </p:sp>
      <p:sp>
        <p:nvSpPr>
          <p:cNvPr id="34" name="Freeform 33">
            <a:extLst>
              <a:ext uri="{FF2B5EF4-FFF2-40B4-BE49-F238E27FC236}">
                <a16:creationId xmlns:a16="http://schemas.microsoft.com/office/drawing/2014/main" id="{B3839735-30EF-4E4D-B53C-BCA488A78B06}"/>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grpSp>
        <p:nvGrpSpPr>
          <p:cNvPr id="16" name="Group 15">
            <a:extLst>
              <a:ext uri="{FF2B5EF4-FFF2-40B4-BE49-F238E27FC236}">
                <a16:creationId xmlns:a16="http://schemas.microsoft.com/office/drawing/2014/main" id="{FDB60651-DF58-5844-8275-95C6A8552A5B}"/>
              </a:ext>
            </a:extLst>
          </p:cNvPr>
          <p:cNvGrpSpPr/>
          <p:nvPr userDrawn="1"/>
        </p:nvGrpSpPr>
        <p:grpSpPr>
          <a:xfrm>
            <a:off x="10422546" y="7021734"/>
            <a:ext cx="1769454" cy="1273523"/>
            <a:chOff x="0" y="9362312"/>
            <a:chExt cx="2359272" cy="1698030"/>
          </a:xfrm>
        </p:grpSpPr>
        <p:grpSp>
          <p:nvGrpSpPr>
            <p:cNvPr id="17" name="Group 16">
              <a:extLst>
                <a:ext uri="{FF2B5EF4-FFF2-40B4-BE49-F238E27FC236}">
                  <a16:creationId xmlns:a16="http://schemas.microsoft.com/office/drawing/2014/main" id="{D2ACCBDD-2C62-3440-BA0E-ADB03FAFCEBB}"/>
                </a:ext>
              </a:extLst>
            </p:cNvPr>
            <p:cNvGrpSpPr/>
            <p:nvPr/>
          </p:nvGrpSpPr>
          <p:grpSpPr>
            <a:xfrm rot="16200000" flipV="1">
              <a:off x="-113880" y="9871177"/>
              <a:ext cx="1415410" cy="400108"/>
              <a:chOff x="-3" y="9495149"/>
              <a:chExt cx="3594694" cy="496672"/>
            </a:xfrm>
          </p:grpSpPr>
          <p:sp>
            <p:nvSpPr>
              <p:cNvPr id="35" name="Rectangle 34">
                <a:extLst>
                  <a:ext uri="{FF2B5EF4-FFF2-40B4-BE49-F238E27FC236}">
                    <a16:creationId xmlns:a16="http://schemas.microsoft.com/office/drawing/2014/main" id="{1D6EC70A-6320-9846-84CF-FF4DD90EA386}"/>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25697C79-E302-8B4B-9524-9D511CC7A649}"/>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7" name="Rectangle 36">
                <a:extLst>
                  <a:ext uri="{FF2B5EF4-FFF2-40B4-BE49-F238E27FC236}">
                    <a16:creationId xmlns:a16="http://schemas.microsoft.com/office/drawing/2014/main" id="{B842203A-E823-9849-BDA4-9217C8F64F75}"/>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44575C77-6E84-7D44-8105-966EAA45F050}"/>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3459875F-F246-904F-B2EE-3B880B7EF66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0" name="TextBox 19">
              <a:extLst>
                <a:ext uri="{FF2B5EF4-FFF2-40B4-BE49-F238E27FC236}">
                  <a16:creationId xmlns:a16="http://schemas.microsoft.com/office/drawing/2014/main" id="{D1CEA9FA-47AF-A74E-A8BD-7CAD2B83514E}"/>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2" name="TextBox 21">
              <a:extLst>
                <a:ext uri="{FF2B5EF4-FFF2-40B4-BE49-F238E27FC236}">
                  <a16:creationId xmlns:a16="http://schemas.microsoft.com/office/drawing/2014/main" id="{4905CD49-4F9E-E248-BAB9-003D53B7FEC3}"/>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5" name="TextBox 24">
              <a:extLst>
                <a:ext uri="{FF2B5EF4-FFF2-40B4-BE49-F238E27FC236}">
                  <a16:creationId xmlns:a16="http://schemas.microsoft.com/office/drawing/2014/main" id="{245139D3-A15C-CD40-AAFA-B2E41A5B14D0}"/>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8" name="TextBox 27">
              <a:extLst>
                <a:ext uri="{FF2B5EF4-FFF2-40B4-BE49-F238E27FC236}">
                  <a16:creationId xmlns:a16="http://schemas.microsoft.com/office/drawing/2014/main" id="{066B3F28-85D3-4A48-9F12-AEA6006FAE4B}"/>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9" name="TextBox 28">
              <a:extLst>
                <a:ext uri="{FF2B5EF4-FFF2-40B4-BE49-F238E27FC236}">
                  <a16:creationId xmlns:a16="http://schemas.microsoft.com/office/drawing/2014/main" id="{DD2A09B0-9FC5-534B-A904-3F55543DB60E}"/>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0" name="TextBox 29">
              <a:extLst>
                <a:ext uri="{FF2B5EF4-FFF2-40B4-BE49-F238E27FC236}">
                  <a16:creationId xmlns:a16="http://schemas.microsoft.com/office/drawing/2014/main" id="{D8CB6FFA-DDC2-1C4C-BAEE-6A96E297A0CC}"/>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3" name="TextBox 32">
              <a:extLst>
                <a:ext uri="{FF2B5EF4-FFF2-40B4-BE49-F238E27FC236}">
                  <a16:creationId xmlns:a16="http://schemas.microsoft.com/office/drawing/2014/main" id="{F232AE84-8CE6-B543-8169-587A182AD3CE}"/>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388087613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entred | Exploded Statement + Copy">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675000" y="6463676"/>
            <a:ext cx="7088831"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p:ph type="title" hasCustomPrompt="1"/>
          </p:nvPr>
        </p:nvSpPr>
        <p:spPr>
          <a:xfrm>
            <a:off x="3483429" y="3105000"/>
            <a:ext cx="5225144" cy="560923"/>
          </a:xfrm>
          <a:prstGeom prst="rect">
            <a:avLst/>
          </a:prstGeom>
        </p:spPr>
        <p:txBody>
          <a:bodyPr wrap="square" lIns="0" tIns="0" rIns="0" bIns="0" anchor="b" anchorCtr="0">
            <a:spAutoFit/>
          </a:bodyPr>
          <a:lstStyle>
            <a:lvl1pPr algn="ctr">
              <a:lnSpc>
                <a:spcPct val="90000"/>
              </a:lnSpc>
              <a:defRPr sz="4050">
                <a:solidFill>
                  <a:schemeClr val="bg1"/>
                </a:solidFill>
              </a:defRPr>
            </a:lvl1pPr>
          </a:lstStyle>
          <a:p>
            <a:r>
              <a:rPr dirty="0"/>
              <a:t>Title Text</a:t>
            </a:r>
            <a:r>
              <a:rPr lang="en-GB" dirty="0"/>
              <a:t> 54pt Bold</a:t>
            </a:r>
            <a:endParaRPr dirty="0"/>
          </a:p>
        </p:txBody>
      </p:sp>
      <p:sp>
        <p:nvSpPr>
          <p:cNvPr id="19" name="Freeform 18">
            <a:extLst>
              <a:ext uri="{FF2B5EF4-FFF2-40B4-BE49-F238E27FC236}">
                <a16:creationId xmlns:a16="http://schemas.microsoft.com/office/drawing/2014/main" id="{9346A1C4-1A23-B748-B58D-FD2EC2BCDAD9}"/>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21" name="Text Placeholder 6">
            <a:extLst>
              <a:ext uri="{FF2B5EF4-FFF2-40B4-BE49-F238E27FC236}">
                <a16:creationId xmlns:a16="http://schemas.microsoft.com/office/drawing/2014/main" id="{BB096AC8-9EEA-4047-B2D7-7565DAAA33F3}"/>
              </a:ext>
            </a:extLst>
          </p:cNvPr>
          <p:cNvSpPr>
            <a:spLocks noGrp="1"/>
          </p:cNvSpPr>
          <p:nvPr>
            <p:ph type="body" sz="quarter" idx="13" hasCustomPrompt="1"/>
          </p:nvPr>
        </p:nvSpPr>
        <p:spPr>
          <a:xfrm>
            <a:off x="3483430" y="4590000"/>
            <a:ext cx="5225144" cy="234199"/>
          </a:xfrm>
          <a:prstGeom prst="rect">
            <a:avLst/>
          </a:prstGeom>
        </p:spPr>
        <p:txBody>
          <a:bodyPr wrap="square" lIns="0" tIns="0" rIns="0" bIns="0" anchor="t" anchorCtr="0">
            <a:spAutoFit/>
          </a:bodyPr>
          <a:lstStyle>
            <a:lvl1pPr algn="ctr">
              <a:lnSpc>
                <a:spcPct val="110000"/>
              </a:lnSpc>
              <a:spcAft>
                <a:spcPts val="900"/>
              </a:spcAft>
              <a:defRPr sz="1500" b="0">
                <a:solidFill>
                  <a:schemeClr val="bg1"/>
                </a:solidFill>
              </a:defRPr>
            </a:lvl1pPr>
            <a:lvl2pPr>
              <a:defRPr sz="1650">
                <a:solidFill>
                  <a:schemeClr val="tx2"/>
                </a:solidFill>
              </a:defRPr>
            </a:lvl2pPr>
            <a:lvl3pPr>
              <a:defRPr sz="1650">
                <a:solidFill>
                  <a:schemeClr val="tx2"/>
                </a:solidFill>
              </a:defRPr>
            </a:lvl3pPr>
            <a:lvl4pPr>
              <a:defRPr sz="1650">
                <a:solidFill>
                  <a:schemeClr val="tx2"/>
                </a:solidFill>
              </a:defRPr>
            </a:lvl4pPr>
            <a:lvl5pPr>
              <a:defRPr sz="1650">
                <a:solidFill>
                  <a:schemeClr val="tx2"/>
                </a:solidFill>
              </a:defRPr>
            </a:lvl5pPr>
          </a:lstStyle>
          <a:p>
            <a:pPr lvl="0"/>
            <a:r>
              <a:rPr lang="en-US" dirty="0"/>
              <a:t>Body Copy 20pt Regular</a:t>
            </a:r>
          </a:p>
        </p:txBody>
      </p:sp>
      <p:sp>
        <p:nvSpPr>
          <p:cNvPr id="22" name="bk object 19">
            <a:extLst>
              <a:ext uri="{FF2B5EF4-FFF2-40B4-BE49-F238E27FC236}">
                <a16:creationId xmlns:a16="http://schemas.microsoft.com/office/drawing/2014/main" id="{22DE427A-A099-A247-9416-EDF3F82CDE8D}"/>
              </a:ext>
            </a:extLst>
          </p:cNvPr>
          <p:cNvSpPr/>
          <p:nvPr userDrawn="1"/>
        </p:nvSpPr>
        <p:spPr>
          <a:xfrm>
            <a:off x="5488500" y="3740830"/>
            <a:ext cx="1215000" cy="188999"/>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grpSp>
        <p:nvGrpSpPr>
          <p:cNvPr id="18" name="Group 17">
            <a:extLst>
              <a:ext uri="{FF2B5EF4-FFF2-40B4-BE49-F238E27FC236}">
                <a16:creationId xmlns:a16="http://schemas.microsoft.com/office/drawing/2014/main" id="{9854E5CF-56D0-F94E-B69F-28375839051A}"/>
              </a:ext>
            </a:extLst>
          </p:cNvPr>
          <p:cNvGrpSpPr/>
          <p:nvPr userDrawn="1"/>
        </p:nvGrpSpPr>
        <p:grpSpPr>
          <a:xfrm>
            <a:off x="10422546" y="7021734"/>
            <a:ext cx="1769454" cy="1273523"/>
            <a:chOff x="0" y="9362312"/>
            <a:chExt cx="2359272" cy="1698030"/>
          </a:xfrm>
        </p:grpSpPr>
        <p:grpSp>
          <p:nvGrpSpPr>
            <p:cNvPr id="20" name="Group 19">
              <a:extLst>
                <a:ext uri="{FF2B5EF4-FFF2-40B4-BE49-F238E27FC236}">
                  <a16:creationId xmlns:a16="http://schemas.microsoft.com/office/drawing/2014/main" id="{06BF66C1-9F95-DD40-8EC2-409148FF4BA9}"/>
                </a:ext>
              </a:extLst>
            </p:cNvPr>
            <p:cNvGrpSpPr/>
            <p:nvPr/>
          </p:nvGrpSpPr>
          <p:grpSpPr>
            <a:xfrm rot="16200000" flipV="1">
              <a:off x="-113880" y="9871177"/>
              <a:ext cx="1415410" cy="400108"/>
              <a:chOff x="-3" y="9495149"/>
              <a:chExt cx="3594694" cy="496672"/>
            </a:xfrm>
          </p:grpSpPr>
          <p:sp>
            <p:nvSpPr>
              <p:cNvPr id="43" name="Rectangle 42">
                <a:extLst>
                  <a:ext uri="{FF2B5EF4-FFF2-40B4-BE49-F238E27FC236}">
                    <a16:creationId xmlns:a16="http://schemas.microsoft.com/office/drawing/2014/main" id="{F04F294B-690A-5D4E-93D0-A2D520876123}"/>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4" name="Rectangle 43">
                <a:extLst>
                  <a:ext uri="{FF2B5EF4-FFF2-40B4-BE49-F238E27FC236}">
                    <a16:creationId xmlns:a16="http://schemas.microsoft.com/office/drawing/2014/main" id="{CD574E3F-D742-8441-8154-56EC15B40053}"/>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5" name="Rectangle 44">
                <a:extLst>
                  <a:ext uri="{FF2B5EF4-FFF2-40B4-BE49-F238E27FC236}">
                    <a16:creationId xmlns:a16="http://schemas.microsoft.com/office/drawing/2014/main" id="{A303F2F9-B35B-E649-AFA9-11A74B6014FB}"/>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6" name="Rectangle 45">
                <a:extLst>
                  <a:ext uri="{FF2B5EF4-FFF2-40B4-BE49-F238E27FC236}">
                    <a16:creationId xmlns:a16="http://schemas.microsoft.com/office/drawing/2014/main" id="{59E11D18-F612-9E40-9EA4-1A9F024953BE}"/>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7" name="Rectangle 46">
                <a:extLst>
                  <a:ext uri="{FF2B5EF4-FFF2-40B4-BE49-F238E27FC236}">
                    <a16:creationId xmlns:a16="http://schemas.microsoft.com/office/drawing/2014/main" id="{0F0E6064-E191-6A48-8067-C5F63951057D}"/>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8" name="TextBox 27">
              <a:extLst>
                <a:ext uri="{FF2B5EF4-FFF2-40B4-BE49-F238E27FC236}">
                  <a16:creationId xmlns:a16="http://schemas.microsoft.com/office/drawing/2014/main" id="{652222AF-766D-3E44-B6AF-250940B78A1E}"/>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9" name="TextBox 28">
              <a:extLst>
                <a:ext uri="{FF2B5EF4-FFF2-40B4-BE49-F238E27FC236}">
                  <a16:creationId xmlns:a16="http://schemas.microsoft.com/office/drawing/2014/main" id="{488ED94F-4586-AA43-B65C-8B81AAC5DF33}"/>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30" name="TextBox 29">
              <a:extLst>
                <a:ext uri="{FF2B5EF4-FFF2-40B4-BE49-F238E27FC236}">
                  <a16:creationId xmlns:a16="http://schemas.microsoft.com/office/drawing/2014/main" id="{CB3931CA-2CE1-2E40-99D9-F04B68494DEA}"/>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9" name="TextBox 38">
              <a:extLst>
                <a:ext uri="{FF2B5EF4-FFF2-40B4-BE49-F238E27FC236}">
                  <a16:creationId xmlns:a16="http://schemas.microsoft.com/office/drawing/2014/main" id="{2BAC8C5D-9A81-8244-875E-0F86DA8F59D3}"/>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40" name="TextBox 39">
              <a:extLst>
                <a:ext uri="{FF2B5EF4-FFF2-40B4-BE49-F238E27FC236}">
                  <a16:creationId xmlns:a16="http://schemas.microsoft.com/office/drawing/2014/main" id="{D54EC786-3E57-934D-8CB8-4507BFFE4F0B}"/>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41" name="TextBox 40">
              <a:extLst>
                <a:ext uri="{FF2B5EF4-FFF2-40B4-BE49-F238E27FC236}">
                  <a16:creationId xmlns:a16="http://schemas.microsoft.com/office/drawing/2014/main" id="{B3F325D1-78DB-2542-85BF-BD4214C153B7}"/>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2" name="TextBox 41">
              <a:extLst>
                <a:ext uri="{FF2B5EF4-FFF2-40B4-BE49-F238E27FC236}">
                  <a16:creationId xmlns:a16="http://schemas.microsoft.com/office/drawing/2014/main" id="{B452C303-4332-184B-BCDC-5033945F0DC6}"/>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Tree>
    <p:extLst>
      <p:ext uri="{BB962C8B-B14F-4D97-AF65-F5344CB8AC3E}">
        <p14:creationId xmlns:p14="http://schemas.microsoft.com/office/powerpoint/2010/main" val="84880100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onsors P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A478B2-D496-4D4F-B81D-EDE6B996A4EB}"/>
              </a:ext>
            </a:extLst>
          </p:cNvPr>
          <p:cNvSpPr>
            <a:spLocks noGrp="1"/>
          </p:cNvSpPr>
          <p:nvPr>
            <p:ph type="pic" sz="quarter" idx="15"/>
          </p:nvPr>
        </p:nvSpPr>
        <p:spPr>
          <a:xfrm>
            <a:off x="3483429" y="2935804"/>
            <a:ext cx="5225144" cy="2312540"/>
          </a:xfrm>
          <a:prstGeom prst="rect">
            <a:avLst/>
          </a:prstGeom>
          <a:noFill/>
        </p:spPr>
        <p:txBody>
          <a:bodyPr lIns="0" tIns="0" rIns="0" bIns="0" anchor="ctr" anchorCtr="0"/>
          <a:lstStyle>
            <a:lvl1pPr algn="ctr">
              <a:defRPr sz="900">
                <a:solidFill>
                  <a:schemeClr val="bg2"/>
                </a:solidFill>
              </a:defRPr>
            </a:lvl1pPr>
          </a:lstStyle>
          <a:p>
            <a:endParaRPr lang="en-US"/>
          </a:p>
        </p:txBody>
      </p:sp>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8" y="6463678"/>
            <a:ext cx="8033572" cy="124649"/>
          </a:xfrm>
          <a:prstGeom prst="rect">
            <a:avLst/>
          </a:prstGeom>
        </p:spPr>
        <p:txBody>
          <a:bodyPr wrap="square" lIns="0" tIns="0" rIns="0" bIns="0" anchor="b" anchorCtr="0">
            <a:spAutoFit/>
          </a:bodyPr>
          <a:lstStyle>
            <a:lvl1pPr>
              <a:lnSpc>
                <a:spcPct val="90000"/>
              </a:lnSpc>
              <a:defRPr sz="900" b="0">
                <a:solidFill>
                  <a:schemeClr val="bg1"/>
                </a:solidFill>
              </a:defRPr>
            </a:lvl1pPr>
            <a:lvl2pPr>
              <a:defRPr sz="1200"/>
            </a:lvl2pPr>
            <a:lvl3pPr>
              <a:defRPr sz="1200"/>
            </a:lvl3pPr>
            <a:lvl4pPr>
              <a:defRPr sz="1200"/>
            </a:lvl4pPr>
            <a:lvl5pPr>
              <a:defRPr sz="1200"/>
            </a:lvl5pPr>
          </a:lstStyle>
          <a:p>
            <a:pPr lvl="0"/>
            <a:r>
              <a:rPr lang="en-US" dirty="0"/>
              <a:t>Footer Text 12pt Regular</a:t>
            </a:r>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tx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16" name="Text Placeholder 4">
            <a:extLst>
              <a:ext uri="{FF2B5EF4-FFF2-40B4-BE49-F238E27FC236}">
                <a16:creationId xmlns:a16="http://schemas.microsoft.com/office/drawing/2014/main" id="{A81766E9-3B28-2547-94D2-533D29B4B78C}"/>
              </a:ext>
            </a:extLst>
          </p:cNvPr>
          <p:cNvSpPr>
            <a:spLocks noGrp="1"/>
          </p:cNvSpPr>
          <p:nvPr>
            <p:ph type="body" sz="quarter" idx="14" hasCustomPrompt="1"/>
          </p:nvPr>
        </p:nvSpPr>
        <p:spPr>
          <a:xfrm>
            <a:off x="1741699" y="5596072"/>
            <a:ext cx="8708561" cy="453009"/>
          </a:xfrm>
          <a:prstGeom prst="rect">
            <a:avLst/>
          </a:prstGeom>
          <a:noFill/>
        </p:spPr>
        <p:txBody>
          <a:bodyPr wrap="square" lIns="0" tIns="0" rIns="0" bIns="0" anchor="b" anchorCtr="0">
            <a:spAutoFit/>
          </a:bodyPr>
          <a:lstStyle>
            <a:lvl1pPr algn="ctr">
              <a:lnSpc>
                <a:spcPct val="110000"/>
              </a:lnSpc>
              <a:spcAft>
                <a:spcPts val="0"/>
              </a:spcAft>
              <a:defRPr sz="1500" b="1" cap="none" baseline="0">
                <a:solidFill>
                  <a:schemeClr val="bg1"/>
                </a:solidFill>
              </a:defRPr>
            </a:lvl1pPr>
            <a:lvl2pPr marL="0" indent="0" algn="ctr">
              <a:lnSpc>
                <a:spcPct val="110000"/>
              </a:lnSpc>
              <a:spcAft>
                <a:spcPts val="0"/>
              </a:spcAft>
              <a:buClr>
                <a:schemeClr val="tx1"/>
              </a:buClr>
              <a:buFont typeface="Lucida Grande" panose="020B0600040502020204" pitchFamily="34" charset="0"/>
              <a:buNone/>
              <a:tabLst/>
              <a:defRPr sz="1275" b="0" baseline="0">
                <a:solidFill>
                  <a:schemeClr val="bg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err="1"/>
              <a:t>Subheader</a:t>
            </a:r>
            <a:r>
              <a:rPr lang="en-US" dirty="0"/>
              <a:t> 20pt Bold</a:t>
            </a:r>
          </a:p>
          <a:p>
            <a:pPr lvl="1"/>
            <a:r>
              <a:rPr lang="en-US" dirty="0"/>
              <a:t>Body Copy 17pt Regular</a:t>
            </a:r>
          </a:p>
        </p:txBody>
      </p:sp>
      <p:sp>
        <p:nvSpPr>
          <p:cNvPr id="40" name="Text Placeholder 4">
            <a:extLst>
              <a:ext uri="{FF2B5EF4-FFF2-40B4-BE49-F238E27FC236}">
                <a16:creationId xmlns:a16="http://schemas.microsoft.com/office/drawing/2014/main" id="{4FC2B60C-80BB-AE48-90C8-C9687D5B2AC9}"/>
              </a:ext>
            </a:extLst>
          </p:cNvPr>
          <p:cNvSpPr>
            <a:spLocks noGrp="1"/>
          </p:cNvSpPr>
          <p:nvPr>
            <p:ph type="body" sz="quarter" idx="16" hasCustomPrompt="1"/>
          </p:nvPr>
        </p:nvSpPr>
        <p:spPr>
          <a:xfrm>
            <a:off x="1741714" y="1889998"/>
            <a:ext cx="8708561" cy="498598"/>
          </a:xfrm>
          <a:prstGeom prst="rect">
            <a:avLst/>
          </a:prstGeom>
        </p:spPr>
        <p:txBody>
          <a:bodyPr wrap="square" lIns="0" tIns="0" rIns="0" bIns="0">
            <a:spAutoFit/>
          </a:bodyPr>
          <a:lstStyle>
            <a:lvl1pPr algn="ctr">
              <a:lnSpc>
                <a:spcPct val="90000"/>
              </a:lnSpc>
              <a:spcAft>
                <a:spcPts val="2700"/>
              </a:spcAft>
              <a:defRPr sz="3600" b="1" cap="none" baseline="0">
                <a:solidFill>
                  <a:schemeClr val="bg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Headline Copy 48pt Bold</a:t>
            </a:r>
          </a:p>
        </p:txBody>
      </p:sp>
      <p:grpSp>
        <p:nvGrpSpPr>
          <p:cNvPr id="33" name="Group 32">
            <a:extLst>
              <a:ext uri="{FF2B5EF4-FFF2-40B4-BE49-F238E27FC236}">
                <a16:creationId xmlns:a16="http://schemas.microsoft.com/office/drawing/2014/main" id="{B243892E-902E-3B41-AC66-F1081B63EECE}"/>
              </a:ext>
            </a:extLst>
          </p:cNvPr>
          <p:cNvGrpSpPr/>
          <p:nvPr userDrawn="1"/>
        </p:nvGrpSpPr>
        <p:grpSpPr>
          <a:xfrm>
            <a:off x="10422546" y="7021734"/>
            <a:ext cx="1769454" cy="1273523"/>
            <a:chOff x="0" y="9362312"/>
            <a:chExt cx="2359272" cy="1698030"/>
          </a:xfrm>
        </p:grpSpPr>
        <p:grpSp>
          <p:nvGrpSpPr>
            <p:cNvPr id="36" name="Group 35">
              <a:extLst>
                <a:ext uri="{FF2B5EF4-FFF2-40B4-BE49-F238E27FC236}">
                  <a16:creationId xmlns:a16="http://schemas.microsoft.com/office/drawing/2014/main" id="{D6CBD084-9094-2840-88A2-3ADFE110D951}"/>
                </a:ext>
              </a:extLst>
            </p:cNvPr>
            <p:cNvGrpSpPr/>
            <p:nvPr/>
          </p:nvGrpSpPr>
          <p:grpSpPr>
            <a:xfrm rot="16200000" flipV="1">
              <a:off x="-113880" y="9871177"/>
              <a:ext cx="1415410" cy="400108"/>
              <a:chOff x="-3" y="9495149"/>
              <a:chExt cx="3594694" cy="496672"/>
            </a:xfrm>
          </p:grpSpPr>
          <p:sp>
            <p:nvSpPr>
              <p:cNvPr id="46" name="Rectangle 45">
                <a:extLst>
                  <a:ext uri="{FF2B5EF4-FFF2-40B4-BE49-F238E27FC236}">
                    <a16:creationId xmlns:a16="http://schemas.microsoft.com/office/drawing/2014/main" id="{22D1D79D-FFA1-714A-A7C8-BD4CCA40471A}"/>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7" name="Rectangle 46">
                <a:extLst>
                  <a:ext uri="{FF2B5EF4-FFF2-40B4-BE49-F238E27FC236}">
                    <a16:creationId xmlns:a16="http://schemas.microsoft.com/office/drawing/2014/main" id="{F42A1D67-7B55-B247-A03D-2BC28D5A3182}"/>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8" name="Rectangle 47">
                <a:extLst>
                  <a:ext uri="{FF2B5EF4-FFF2-40B4-BE49-F238E27FC236}">
                    <a16:creationId xmlns:a16="http://schemas.microsoft.com/office/drawing/2014/main" id="{8C34C8DD-43DD-8C48-A904-A5A5727F3A7C}"/>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9" name="Rectangle 48">
                <a:extLst>
                  <a:ext uri="{FF2B5EF4-FFF2-40B4-BE49-F238E27FC236}">
                    <a16:creationId xmlns:a16="http://schemas.microsoft.com/office/drawing/2014/main" id="{3FD96F66-A036-FC46-8AA4-B8D5CBA60D03}"/>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50" name="Rectangle 49">
                <a:extLst>
                  <a:ext uri="{FF2B5EF4-FFF2-40B4-BE49-F238E27FC236}">
                    <a16:creationId xmlns:a16="http://schemas.microsoft.com/office/drawing/2014/main" id="{93A8C533-60FF-3143-82D8-EC3BB0A24184}"/>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38" name="TextBox 37">
              <a:extLst>
                <a:ext uri="{FF2B5EF4-FFF2-40B4-BE49-F238E27FC236}">
                  <a16:creationId xmlns:a16="http://schemas.microsoft.com/office/drawing/2014/main" id="{1DCD9712-8F49-9244-A570-7DAC8BC5CB2D}"/>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39" name="TextBox 38">
              <a:extLst>
                <a:ext uri="{FF2B5EF4-FFF2-40B4-BE49-F238E27FC236}">
                  <a16:creationId xmlns:a16="http://schemas.microsoft.com/office/drawing/2014/main" id="{9E20C38E-8694-D843-B740-FF40E305EFD9}"/>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41" name="TextBox 40">
              <a:extLst>
                <a:ext uri="{FF2B5EF4-FFF2-40B4-BE49-F238E27FC236}">
                  <a16:creationId xmlns:a16="http://schemas.microsoft.com/office/drawing/2014/main" id="{82EA9522-144F-5F42-BAE4-18036C245789}"/>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42" name="TextBox 41">
              <a:extLst>
                <a:ext uri="{FF2B5EF4-FFF2-40B4-BE49-F238E27FC236}">
                  <a16:creationId xmlns:a16="http://schemas.microsoft.com/office/drawing/2014/main" id="{CC160E2D-8B63-024D-9166-856FCA4FBE1D}"/>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43" name="TextBox 42">
              <a:extLst>
                <a:ext uri="{FF2B5EF4-FFF2-40B4-BE49-F238E27FC236}">
                  <a16:creationId xmlns:a16="http://schemas.microsoft.com/office/drawing/2014/main" id="{17E1CFCA-F6FC-A94F-BC08-FC1D05E32C39}"/>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44" name="TextBox 43">
              <a:extLst>
                <a:ext uri="{FF2B5EF4-FFF2-40B4-BE49-F238E27FC236}">
                  <a16:creationId xmlns:a16="http://schemas.microsoft.com/office/drawing/2014/main" id="{3118F5FF-BDEB-E544-924E-3F694A4C78E8}"/>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45" name="TextBox 44">
              <a:extLst>
                <a:ext uri="{FF2B5EF4-FFF2-40B4-BE49-F238E27FC236}">
                  <a16:creationId xmlns:a16="http://schemas.microsoft.com/office/drawing/2014/main" id="{97DE340D-0595-0445-B49B-12CDB7785525}"/>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34" name="Title Text">
            <a:extLst>
              <a:ext uri="{FF2B5EF4-FFF2-40B4-BE49-F238E27FC236}">
                <a16:creationId xmlns:a16="http://schemas.microsoft.com/office/drawing/2014/main" id="{8597C312-30FD-B641-8F0E-E942884E0FC3}"/>
              </a:ext>
            </a:extLst>
          </p:cNvPr>
          <p:cNvSpPr txBox="1">
            <a:spLocks noGrp="1"/>
          </p:cNvSpPr>
          <p:nvPr>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bg1"/>
                </a:solidFill>
              </a:defRPr>
            </a:lvl1pPr>
          </a:lstStyle>
          <a:p>
            <a:r>
              <a:rPr dirty="0"/>
              <a:t>Title Text</a:t>
            </a:r>
            <a:r>
              <a:rPr lang="en-GB" dirty="0"/>
              <a:t> 35pt Bold</a:t>
            </a:r>
            <a:endParaRPr dirty="0"/>
          </a:p>
        </p:txBody>
      </p:sp>
      <p:sp>
        <p:nvSpPr>
          <p:cNvPr id="62" name="bk object 19">
            <a:extLst>
              <a:ext uri="{FF2B5EF4-FFF2-40B4-BE49-F238E27FC236}">
                <a16:creationId xmlns:a16="http://schemas.microsoft.com/office/drawing/2014/main" id="{44FF38CE-DFEB-9C4E-B109-28B658C52199}"/>
              </a:ext>
            </a:extLst>
          </p:cNvPr>
          <p:cNvSpPr/>
          <p:nvPr userDrawn="1"/>
        </p:nvSpPr>
        <p:spPr>
          <a:xfrm>
            <a:off x="5488500" y="2487316"/>
            <a:ext cx="1215000" cy="188999"/>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70"/>
                </a:lnTo>
                <a:lnTo>
                  <a:pt x="0" y="18731"/>
                </a:lnTo>
                <a:lnTo>
                  <a:pt x="423" y="21600"/>
                </a:lnTo>
                <a:lnTo>
                  <a:pt x="21177" y="21600"/>
                </a:lnTo>
                <a:lnTo>
                  <a:pt x="21600" y="18731"/>
                </a:lnTo>
                <a:lnTo>
                  <a:pt x="21600" y="2870"/>
                </a:lnTo>
                <a:lnTo>
                  <a:pt x="21177" y="0"/>
                </a:lnTo>
                <a:close/>
              </a:path>
            </a:pathLst>
          </a:custGeom>
          <a:solidFill>
            <a:schemeClr val="tx1"/>
          </a:solidFill>
          <a:ln w="12700">
            <a:miter lim="400000"/>
          </a:ln>
        </p:spPr>
        <p:txBody>
          <a:bodyPr lIns="34289" rIns="34289"/>
          <a:lstStyle/>
          <a:p>
            <a:endParaRPr sz="1350" b="0" i="0">
              <a:latin typeface="Arial Regular"/>
            </a:endParaRPr>
          </a:p>
        </p:txBody>
      </p:sp>
    </p:spTree>
    <p:extLst>
      <p:ext uri="{BB962C8B-B14F-4D97-AF65-F5344CB8AC3E}">
        <p14:creationId xmlns:p14="http://schemas.microsoft.com/office/powerpoint/2010/main" val="308627056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p Next">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AFB40B2-C8B8-4E4E-BB75-CFE8318F1382}"/>
              </a:ext>
            </a:extLst>
          </p:cNvPr>
          <p:cNvGrpSpPr>
            <a:grpSpLocks noChangeAspect="1"/>
          </p:cNvGrpSpPr>
          <p:nvPr userDrawn="1"/>
        </p:nvGrpSpPr>
        <p:grpSpPr>
          <a:xfrm>
            <a:off x="9413492" y="607500"/>
            <a:ext cx="2106000" cy="331374"/>
            <a:chOff x="-6350" y="2987675"/>
            <a:chExt cx="10079038" cy="1585913"/>
          </a:xfrm>
          <a:solidFill>
            <a:schemeClr val="accent1"/>
          </a:solidFill>
        </p:grpSpPr>
        <p:sp>
          <p:nvSpPr>
            <p:cNvPr id="29" name="Freeform 1">
              <a:extLst>
                <a:ext uri="{FF2B5EF4-FFF2-40B4-BE49-F238E27FC236}">
                  <a16:creationId xmlns:a16="http://schemas.microsoft.com/office/drawing/2014/main" id="{E6B14CC9-9C0E-0B45-950C-0BBA1E910F21}"/>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sp>
          <p:nvSpPr>
            <p:cNvPr id="30" name="Freeform 2">
              <a:extLst>
                <a:ext uri="{FF2B5EF4-FFF2-40B4-BE49-F238E27FC236}">
                  <a16:creationId xmlns:a16="http://schemas.microsoft.com/office/drawing/2014/main" id="{C6307079-8114-BB44-958F-C5D35AE5E79F}"/>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b="0" i="0">
                <a:latin typeface="Arial Regular"/>
              </a:endParaRPr>
            </a:p>
          </p:txBody>
        </p:sp>
      </p:grpSp>
      <p:sp>
        <p:nvSpPr>
          <p:cNvPr id="31" name="Text Placeholder 30">
            <a:extLst>
              <a:ext uri="{FF2B5EF4-FFF2-40B4-BE49-F238E27FC236}">
                <a16:creationId xmlns:a16="http://schemas.microsoft.com/office/drawing/2014/main" id="{277B9CEE-68DF-1146-B27D-03A67AEE145D}"/>
              </a:ext>
            </a:extLst>
          </p:cNvPr>
          <p:cNvSpPr>
            <a:spLocks noGrp="1"/>
          </p:cNvSpPr>
          <p:nvPr>
            <p:ph type="body" sz="quarter" idx="12" hasCustomPrompt="1"/>
          </p:nvPr>
        </p:nvSpPr>
        <p:spPr>
          <a:xfrm>
            <a:off x="3540910" y="6463677"/>
            <a:ext cx="6917025"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p:ph type="title" hasCustomPrompt="1"/>
          </p:nvPr>
        </p:nvSpPr>
        <p:spPr>
          <a:xfrm>
            <a:off x="3483430" y="3479023"/>
            <a:ext cx="6966858" cy="560923"/>
          </a:xfrm>
          <a:prstGeom prst="rect">
            <a:avLst/>
          </a:prstGeom>
        </p:spPr>
        <p:txBody>
          <a:bodyPr wrap="square" lIns="0" tIns="0" rIns="0" bIns="0" anchor="b" anchorCtr="0">
            <a:spAutoFit/>
          </a:bodyPr>
          <a:lstStyle>
            <a:lvl1pPr>
              <a:lnSpc>
                <a:spcPct val="90000"/>
              </a:lnSpc>
              <a:defRPr sz="4050">
                <a:solidFill>
                  <a:schemeClr val="accent1"/>
                </a:solidFill>
              </a:defRPr>
            </a:lvl1pPr>
          </a:lstStyle>
          <a:p>
            <a:r>
              <a:rPr dirty="0"/>
              <a:t>Title Text</a:t>
            </a:r>
            <a:r>
              <a:rPr lang="en-GB" dirty="0"/>
              <a:t> 54pt Bold</a:t>
            </a:r>
            <a:endParaRPr dirty="0"/>
          </a:p>
        </p:txBody>
      </p:sp>
      <p:grpSp>
        <p:nvGrpSpPr>
          <p:cNvPr id="21" name="Group 20">
            <a:extLst>
              <a:ext uri="{FF2B5EF4-FFF2-40B4-BE49-F238E27FC236}">
                <a16:creationId xmlns:a16="http://schemas.microsoft.com/office/drawing/2014/main" id="{F4CBDEB6-8ED4-744C-A35A-69B789674866}"/>
              </a:ext>
            </a:extLst>
          </p:cNvPr>
          <p:cNvGrpSpPr/>
          <p:nvPr userDrawn="1"/>
        </p:nvGrpSpPr>
        <p:grpSpPr>
          <a:xfrm>
            <a:off x="10422546" y="7021734"/>
            <a:ext cx="1769454" cy="1273523"/>
            <a:chOff x="0" y="9362312"/>
            <a:chExt cx="2359272" cy="1698030"/>
          </a:xfrm>
        </p:grpSpPr>
        <p:grpSp>
          <p:nvGrpSpPr>
            <p:cNvPr id="22" name="Group 21">
              <a:extLst>
                <a:ext uri="{FF2B5EF4-FFF2-40B4-BE49-F238E27FC236}">
                  <a16:creationId xmlns:a16="http://schemas.microsoft.com/office/drawing/2014/main" id="{C117262F-9D09-E442-BF82-1FECAECFAF72}"/>
                </a:ext>
              </a:extLst>
            </p:cNvPr>
            <p:cNvGrpSpPr/>
            <p:nvPr/>
          </p:nvGrpSpPr>
          <p:grpSpPr>
            <a:xfrm rot="16200000" flipV="1">
              <a:off x="-113880" y="9871177"/>
              <a:ext cx="1415410" cy="400108"/>
              <a:chOff x="-3" y="9495149"/>
              <a:chExt cx="3594694" cy="496672"/>
            </a:xfrm>
          </p:grpSpPr>
          <p:sp>
            <p:nvSpPr>
              <p:cNvPr id="35" name="Rectangle 34">
                <a:extLst>
                  <a:ext uri="{FF2B5EF4-FFF2-40B4-BE49-F238E27FC236}">
                    <a16:creationId xmlns:a16="http://schemas.microsoft.com/office/drawing/2014/main" id="{18AE191E-6CBE-9D49-B49E-7B7C7B035F3C}"/>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6" name="Rectangle 35">
                <a:extLst>
                  <a:ext uri="{FF2B5EF4-FFF2-40B4-BE49-F238E27FC236}">
                    <a16:creationId xmlns:a16="http://schemas.microsoft.com/office/drawing/2014/main" id="{4A9E0E20-A69E-0041-8A67-409CDB2C7AB5}"/>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7" name="Rectangle 36">
                <a:extLst>
                  <a:ext uri="{FF2B5EF4-FFF2-40B4-BE49-F238E27FC236}">
                    <a16:creationId xmlns:a16="http://schemas.microsoft.com/office/drawing/2014/main" id="{182EE873-1D24-7045-B09A-911E6DA31ED8}"/>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8" name="Rectangle 37">
                <a:extLst>
                  <a:ext uri="{FF2B5EF4-FFF2-40B4-BE49-F238E27FC236}">
                    <a16:creationId xmlns:a16="http://schemas.microsoft.com/office/drawing/2014/main" id="{8E9957FA-B47C-7C4F-9F39-4AFDFA8C7FC5}"/>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5CB8C92D-7553-6941-B735-9139869BFE08}"/>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3" name="TextBox 22">
              <a:extLst>
                <a:ext uri="{FF2B5EF4-FFF2-40B4-BE49-F238E27FC236}">
                  <a16:creationId xmlns:a16="http://schemas.microsoft.com/office/drawing/2014/main" id="{FBC8C611-8CA8-ED4D-9642-82751881AED8}"/>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4" name="TextBox 23">
              <a:extLst>
                <a:ext uri="{FF2B5EF4-FFF2-40B4-BE49-F238E27FC236}">
                  <a16:creationId xmlns:a16="http://schemas.microsoft.com/office/drawing/2014/main" id="{B21546C5-A40A-2A4A-9365-FA07BEA89AD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25" name="TextBox 24">
              <a:extLst>
                <a:ext uri="{FF2B5EF4-FFF2-40B4-BE49-F238E27FC236}">
                  <a16:creationId xmlns:a16="http://schemas.microsoft.com/office/drawing/2014/main" id="{37F60BD4-B92B-344D-8DB7-2618003D75A5}"/>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26" name="TextBox 25">
              <a:extLst>
                <a:ext uri="{FF2B5EF4-FFF2-40B4-BE49-F238E27FC236}">
                  <a16:creationId xmlns:a16="http://schemas.microsoft.com/office/drawing/2014/main" id="{3A5754A9-1FFC-2D47-988C-8E150472574E}"/>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27" name="TextBox 26">
              <a:extLst>
                <a:ext uri="{FF2B5EF4-FFF2-40B4-BE49-F238E27FC236}">
                  <a16:creationId xmlns:a16="http://schemas.microsoft.com/office/drawing/2014/main" id="{C3DA9EDB-A18A-114D-85A6-ABC6E9BE15EC}"/>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2" name="TextBox 31">
              <a:extLst>
                <a:ext uri="{FF2B5EF4-FFF2-40B4-BE49-F238E27FC236}">
                  <a16:creationId xmlns:a16="http://schemas.microsoft.com/office/drawing/2014/main" id="{DC201922-DC65-3949-AFD7-69728E9997F3}"/>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4" name="TextBox 33">
              <a:extLst>
                <a:ext uri="{FF2B5EF4-FFF2-40B4-BE49-F238E27FC236}">
                  <a16:creationId xmlns:a16="http://schemas.microsoft.com/office/drawing/2014/main" id="{725A6325-5BD8-A648-824A-800391F6792D}"/>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63" name="Text Placeholder 4">
            <a:extLst>
              <a:ext uri="{FF2B5EF4-FFF2-40B4-BE49-F238E27FC236}">
                <a16:creationId xmlns:a16="http://schemas.microsoft.com/office/drawing/2014/main" id="{22EA0329-320D-EC4C-99D4-2B15FE5F323E}"/>
              </a:ext>
            </a:extLst>
          </p:cNvPr>
          <p:cNvSpPr>
            <a:spLocks noGrp="1"/>
          </p:cNvSpPr>
          <p:nvPr>
            <p:ph type="body" sz="quarter" idx="14" hasCustomPrompt="1"/>
          </p:nvPr>
        </p:nvSpPr>
        <p:spPr>
          <a:xfrm>
            <a:off x="3540910" y="5130000"/>
            <a:ext cx="4552634" cy="589681"/>
          </a:xfrm>
          <a:prstGeom prst="rect">
            <a:avLst/>
          </a:prstGeom>
          <a:noFill/>
        </p:spPr>
        <p:txBody>
          <a:bodyPr wrap="square" lIns="0" tIns="0" rIns="0" bIns="0" anchor="b" anchorCtr="0">
            <a:spAutoFit/>
          </a:bodyPr>
          <a:lstStyle>
            <a:lvl1pPr>
              <a:lnSpc>
                <a:spcPct val="110000"/>
              </a:lnSpc>
              <a:spcAft>
                <a:spcPts val="0"/>
              </a:spcAft>
              <a:defRPr sz="2100" b="1" cap="none" baseline="0">
                <a:solidFill>
                  <a:schemeClr val="accent1"/>
                </a:solidFill>
              </a:defRPr>
            </a:lvl1pPr>
            <a:lvl2pPr marL="0" indent="0">
              <a:lnSpc>
                <a:spcPct val="110000"/>
              </a:lnSpc>
              <a:spcAft>
                <a:spcPts val="0"/>
              </a:spcAft>
              <a:buClr>
                <a:schemeClr val="tx1"/>
              </a:buClr>
              <a:buFont typeface="Lucida Grande" panose="020B0600040502020204" pitchFamily="34" charset="0"/>
              <a:buNone/>
              <a:tabLst/>
              <a:defRPr sz="1500"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28pt Bold</a:t>
            </a:r>
          </a:p>
          <a:p>
            <a:pPr lvl="1"/>
            <a:r>
              <a:rPr lang="en-US" dirty="0"/>
              <a:t>Job Title 20pt Regular</a:t>
            </a:r>
          </a:p>
        </p:txBody>
      </p:sp>
      <p:sp>
        <p:nvSpPr>
          <p:cNvPr id="64" name="Freeform 63">
            <a:extLst>
              <a:ext uri="{FF2B5EF4-FFF2-40B4-BE49-F238E27FC236}">
                <a16:creationId xmlns:a16="http://schemas.microsoft.com/office/drawing/2014/main" id="{34C83D45-1266-D04E-9216-7BB08D07C258}"/>
              </a:ext>
            </a:extLst>
          </p:cNvPr>
          <p:cNvSpPr>
            <a:spLocks noChangeArrowheads="1"/>
          </p:cNvSpPr>
          <p:nvPr userDrawn="1"/>
        </p:nvSpPr>
        <p:spPr bwMode="auto">
          <a:xfrm rot="16200000">
            <a:off x="-2703818" y="2635238"/>
            <a:ext cx="6933438" cy="1566950"/>
          </a:xfrm>
          <a:custGeom>
            <a:avLst/>
            <a:gdLst>
              <a:gd name="connsiteX0" fmla="*/ 1588572 w 7865702"/>
              <a:gd name="connsiteY0" fmla="*/ 295804 h 1777640"/>
              <a:gd name="connsiteX1" fmla="*/ 1588572 w 7865702"/>
              <a:gd name="connsiteY1" fmla="*/ 793130 h 1777640"/>
              <a:gd name="connsiteX2" fmla="*/ 1748800 w 7865702"/>
              <a:gd name="connsiteY2" fmla="*/ 793130 h 1777640"/>
              <a:gd name="connsiteX3" fmla="*/ 1823333 w 7865702"/>
              <a:gd name="connsiteY3" fmla="*/ 791331 h 1777640"/>
              <a:gd name="connsiteX4" fmla="*/ 1855378 w 7865702"/>
              <a:gd name="connsiteY4" fmla="*/ 789891 h 1777640"/>
              <a:gd name="connsiteX5" fmla="*/ 1884543 w 7865702"/>
              <a:gd name="connsiteY5" fmla="*/ 786653 h 1777640"/>
              <a:gd name="connsiteX6" fmla="*/ 1910468 w 7865702"/>
              <a:gd name="connsiteY6" fmla="*/ 783774 h 1777640"/>
              <a:gd name="connsiteX7" fmla="*/ 1933152 w 7865702"/>
              <a:gd name="connsiteY7" fmla="*/ 780535 h 1777640"/>
              <a:gd name="connsiteX8" fmla="*/ 1951515 w 7865702"/>
              <a:gd name="connsiteY8" fmla="*/ 775857 h 1777640"/>
              <a:gd name="connsiteX9" fmla="*/ 1968438 w 7865702"/>
              <a:gd name="connsiteY9" fmla="*/ 770099 h 1777640"/>
              <a:gd name="connsiteX10" fmla="*/ 1982120 w 7865702"/>
              <a:gd name="connsiteY10" fmla="*/ 763982 h 1777640"/>
              <a:gd name="connsiteX11" fmla="*/ 1995802 w 7865702"/>
              <a:gd name="connsiteY11" fmla="*/ 756425 h 1777640"/>
              <a:gd name="connsiteX12" fmla="*/ 2008045 w 7865702"/>
              <a:gd name="connsiteY12" fmla="*/ 748868 h 1777640"/>
              <a:gd name="connsiteX13" fmla="*/ 2020287 w 7865702"/>
              <a:gd name="connsiteY13" fmla="*/ 738072 h 1777640"/>
              <a:gd name="connsiteX14" fmla="*/ 2032529 w 7865702"/>
              <a:gd name="connsiteY14" fmla="*/ 727276 h 1777640"/>
              <a:gd name="connsiteX15" fmla="*/ 2042971 w 7865702"/>
              <a:gd name="connsiteY15" fmla="*/ 715041 h 1777640"/>
              <a:gd name="connsiteX16" fmla="*/ 2053773 w 7865702"/>
              <a:gd name="connsiteY16" fmla="*/ 702805 h 1777640"/>
              <a:gd name="connsiteX17" fmla="*/ 2063134 w 7865702"/>
              <a:gd name="connsiteY17" fmla="*/ 687691 h 1777640"/>
              <a:gd name="connsiteX18" fmla="*/ 2072136 w 7865702"/>
              <a:gd name="connsiteY18" fmla="*/ 674017 h 1777640"/>
              <a:gd name="connsiteX19" fmla="*/ 2079697 w 7865702"/>
              <a:gd name="connsiteY19" fmla="*/ 657103 h 1777640"/>
              <a:gd name="connsiteX20" fmla="*/ 2085818 w 7865702"/>
              <a:gd name="connsiteY20" fmla="*/ 640190 h 1777640"/>
              <a:gd name="connsiteX21" fmla="*/ 2090139 w 7865702"/>
              <a:gd name="connsiteY21" fmla="*/ 622197 h 1777640"/>
              <a:gd name="connsiteX22" fmla="*/ 2094820 w 7865702"/>
              <a:gd name="connsiteY22" fmla="*/ 603844 h 1777640"/>
              <a:gd name="connsiteX23" fmla="*/ 2098060 w 7865702"/>
              <a:gd name="connsiteY23" fmla="*/ 584052 h 1777640"/>
              <a:gd name="connsiteX24" fmla="*/ 2099500 w 7865702"/>
              <a:gd name="connsiteY24" fmla="*/ 564260 h 1777640"/>
              <a:gd name="connsiteX25" fmla="*/ 2099500 w 7865702"/>
              <a:gd name="connsiteY25" fmla="*/ 543028 h 1777640"/>
              <a:gd name="connsiteX26" fmla="*/ 2099500 w 7865702"/>
              <a:gd name="connsiteY26" fmla="*/ 521436 h 1777640"/>
              <a:gd name="connsiteX27" fmla="*/ 2098060 w 7865702"/>
              <a:gd name="connsiteY27" fmla="*/ 501644 h 1777640"/>
              <a:gd name="connsiteX28" fmla="*/ 2094820 w 7865702"/>
              <a:gd name="connsiteY28" fmla="*/ 481852 h 1777640"/>
              <a:gd name="connsiteX29" fmla="*/ 2090139 w 7865702"/>
              <a:gd name="connsiteY29" fmla="*/ 463499 h 1777640"/>
              <a:gd name="connsiteX30" fmla="*/ 2085818 w 7865702"/>
              <a:gd name="connsiteY30" fmla="*/ 445146 h 1777640"/>
              <a:gd name="connsiteX31" fmla="*/ 2078257 w 7865702"/>
              <a:gd name="connsiteY31" fmla="*/ 428593 h 1777640"/>
              <a:gd name="connsiteX32" fmla="*/ 2070696 w 7865702"/>
              <a:gd name="connsiteY32" fmla="*/ 411679 h 1777640"/>
              <a:gd name="connsiteX33" fmla="*/ 2061334 w 7865702"/>
              <a:gd name="connsiteY33" fmla="*/ 396565 h 1777640"/>
              <a:gd name="connsiteX34" fmla="*/ 2052332 w 7865702"/>
              <a:gd name="connsiteY34" fmla="*/ 382531 h 1777640"/>
              <a:gd name="connsiteX35" fmla="*/ 2041531 w 7865702"/>
              <a:gd name="connsiteY35" fmla="*/ 368856 h 1777640"/>
              <a:gd name="connsiteX36" fmla="*/ 2030729 w 7865702"/>
              <a:gd name="connsiteY36" fmla="*/ 356621 h 1777640"/>
              <a:gd name="connsiteX37" fmla="*/ 2018847 w 7865702"/>
              <a:gd name="connsiteY37" fmla="*/ 346185 h 1777640"/>
              <a:gd name="connsiteX38" fmla="*/ 2006244 w 7865702"/>
              <a:gd name="connsiteY38" fmla="*/ 337188 h 1777640"/>
              <a:gd name="connsiteX39" fmla="*/ 1994362 w 7865702"/>
              <a:gd name="connsiteY39" fmla="*/ 329271 h 1777640"/>
              <a:gd name="connsiteX40" fmla="*/ 1980320 w 7865702"/>
              <a:gd name="connsiteY40" fmla="*/ 321714 h 1777640"/>
              <a:gd name="connsiteX41" fmla="*/ 1966637 w 7865702"/>
              <a:gd name="connsiteY41" fmla="*/ 317036 h 1777640"/>
              <a:gd name="connsiteX42" fmla="*/ 1951515 w 7865702"/>
              <a:gd name="connsiteY42" fmla="*/ 311278 h 1777640"/>
              <a:gd name="connsiteX43" fmla="*/ 1931711 w 7865702"/>
              <a:gd name="connsiteY43" fmla="*/ 308040 h 1777640"/>
              <a:gd name="connsiteX44" fmla="*/ 1907227 w 7865702"/>
              <a:gd name="connsiteY44" fmla="*/ 303362 h 1777640"/>
              <a:gd name="connsiteX45" fmla="*/ 1879862 w 7865702"/>
              <a:gd name="connsiteY45" fmla="*/ 301922 h 1777640"/>
              <a:gd name="connsiteX46" fmla="*/ 1812891 w 7865702"/>
              <a:gd name="connsiteY46" fmla="*/ 297244 h 1777640"/>
              <a:gd name="connsiteX47" fmla="*/ 1730437 w 7865702"/>
              <a:gd name="connsiteY47" fmla="*/ 295804 h 1777640"/>
              <a:gd name="connsiteX48" fmla="*/ 6727825 w 7865702"/>
              <a:gd name="connsiteY48" fmla="*/ 0 h 1777640"/>
              <a:gd name="connsiteX49" fmla="*/ 7865702 w 7865702"/>
              <a:gd name="connsiteY49" fmla="*/ 0 h 1777640"/>
              <a:gd name="connsiteX50" fmla="*/ 7865702 w 7865702"/>
              <a:gd name="connsiteY50" fmla="*/ 295804 h 1777640"/>
              <a:gd name="connsiteX51" fmla="*/ 7441653 w 7865702"/>
              <a:gd name="connsiteY51" fmla="*/ 295804 h 1777640"/>
              <a:gd name="connsiteX52" fmla="*/ 7441653 w 7865702"/>
              <a:gd name="connsiteY52" fmla="*/ 1747477 h 1777640"/>
              <a:gd name="connsiteX53" fmla="*/ 7153314 w 7865702"/>
              <a:gd name="connsiteY53" fmla="*/ 1747477 h 1777640"/>
              <a:gd name="connsiteX54" fmla="*/ 7153314 w 7865702"/>
              <a:gd name="connsiteY54" fmla="*/ 295804 h 1777640"/>
              <a:gd name="connsiteX55" fmla="*/ 6727825 w 7865702"/>
              <a:gd name="connsiteY55" fmla="*/ 295804 h 1777640"/>
              <a:gd name="connsiteX56" fmla="*/ 5397327 w 7865702"/>
              <a:gd name="connsiteY56" fmla="*/ 0 h 1777640"/>
              <a:gd name="connsiteX57" fmla="*/ 5735704 w 7865702"/>
              <a:gd name="connsiteY57" fmla="*/ 0 h 1777640"/>
              <a:gd name="connsiteX58" fmla="*/ 6019366 w 7865702"/>
              <a:gd name="connsiteY58" fmla="*/ 522876 h 1777640"/>
              <a:gd name="connsiteX59" fmla="*/ 6304467 w 7865702"/>
              <a:gd name="connsiteY59" fmla="*/ 0 h 1777640"/>
              <a:gd name="connsiteX60" fmla="*/ 6638525 w 7865702"/>
              <a:gd name="connsiteY60" fmla="*/ 0 h 1777640"/>
              <a:gd name="connsiteX61" fmla="*/ 6190354 w 7865702"/>
              <a:gd name="connsiteY61" fmla="*/ 835594 h 1777640"/>
              <a:gd name="connsiteX62" fmla="*/ 6684602 w 7865702"/>
              <a:gd name="connsiteY62" fmla="*/ 1747477 h 1777640"/>
              <a:gd name="connsiteX63" fmla="*/ 6335065 w 7865702"/>
              <a:gd name="connsiteY63" fmla="*/ 1747477 h 1777640"/>
              <a:gd name="connsiteX64" fmla="*/ 6017926 w 7865702"/>
              <a:gd name="connsiteY64" fmla="*/ 1155869 h 1777640"/>
              <a:gd name="connsiteX65" fmla="*/ 5699347 w 7865702"/>
              <a:gd name="connsiteY65" fmla="*/ 1747477 h 1777640"/>
              <a:gd name="connsiteX66" fmla="*/ 5353050 w 7865702"/>
              <a:gd name="connsiteY66" fmla="*/ 1747477 h 1777640"/>
              <a:gd name="connsiteX67" fmla="*/ 5846937 w 7865702"/>
              <a:gd name="connsiteY67" fmla="*/ 838473 h 1777640"/>
              <a:gd name="connsiteX68" fmla="*/ 4162425 w 7865702"/>
              <a:gd name="connsiteY68" fmla="*/ 0 h 1777640"/>
              <a:gd name="connsiteX69" fmla="*/ 5225169 w 7865702"/>
              <a:gd name="connsiteY69" fmla="*/ 0 h 1777640"/>
              <a:gd name="connsiteX70" fmla="*/ 5225169 w 7865702"/>
              <a:gd name="connsiteY70" fmla="*/ 295804 h 1777640"/>
              <a:gd name="connsiteX71" fmla="*/ 4450431 w 7865702"/>
              <a:gd name="connsiteY71" fmla="*/ 295804 h 1777640"/>
              <a:gd name="connsiteX72" fmla="*/ 4450431 w 7865702"/>
              <a:gd name="connsiteY72" fmla="*/ 683013 h 1777640"/>
              <a:gd name="connsiteX73" fmla="*/ 5170448 w 7865702"/>
              <a:gd name="connsiteY73" fmla="*/ 683013 h 1777640"/>
              <a:gd name="connsiteX74" fmla="*/ 5170448 w 7865702"/>
              <a:gd name="connsiteY74" fmla="*/ 977378 h 1777640"/>
              <a:gd name="connsiteX75" fmla="*/ 4450431 w 7865702"/>
              <a:gd name="connsiteY75" fmla="*/ 977378 h 1777640"/>
              <a:gd name="connsiteX76" fmla="*/ 4450431 w 7865702"/>
              <a:gd name="connsiteY76" fmla="*/ 1451673 h 1777640"/>
              <a:gd name="connsiteX77" fmla="*/ 5251090 w 7865702"/>
              <a:gd name="connsiteY77" fmla="*/ 1451673 h 1777640"/>
              <a:gd name="connsiteX78" fmla="*/ 5251090 w 7865702"/>
              <a:gd name="connsiteY78" fmla="*/ 1747477 h 1777640"/>
              <a:gd name="connsiteX79" fmla="*/ 4162425 w 7865702"/>
              <a:gd name="connsiteY79" fmla="*/ 1747477 h 1777640"/>
              <a:gd name="connsiteX80" fmla="*/ 2868612 w 7865702"/>
              <a:gd name="connsiteY80" fmla="*/ 0 h 1777640"/>
              <a:gd name="connsiteX81" fmla="*/ 3149356 w 7865702"/>
              <a:gd name="connsiteY81" fmla="*/ 0 h 1777640"/>
              <a:gd name="connsiteX82" fmla="*/ 3734956 w 7865702"/>
              <a:gd name="connsiteY82" fmla="*/ 1166304 h 1777640"/>
              <a:gd name="connsiteX83" fmla="*/ 3734956 w 7865702"/>
              <a:gd name="connsiteY83" fmla="*/ 0 h 1777640"/>
              <a:gd name="connsiteX84" fmla="*/ 4004902 w 7865702"/>
              <a:gd name="connsiteY84" fmla="*/ 0 h 1777640"/>
              <a:gd name="connsiteX85" fmla="*/ 4004902 w 7865702"/>
              <a:gd name="connsiteY85" fmla="*/ 1747477 h 1777640"/>
              <a:gd name="connsiteX86" fmla="*/ 3713721 w 7865702"/>
              <a:gd name="connsiteY86" fmla="*/ 1747477 h 1777640"/>
              <a:gd name="connsiteX87" fmla="*/ 3137118 w 7865702"/>
              <a:gd name="connsiteY87" fmla="*/ 608522 h 1777640"/>
              <a:gd name="connsiteX88" fmla="*/ 3137118 w 7865702"/>
              <a:gd name="connsiteY88" fmla="*/ 1747477 h 1777640"/>
              <a:gd name="connsiteX89" fmla="*/ 2868612 w 7865702"/>
              <a:gd name="connsiteY89" fmla="*/ 1747477 h 1777640"/>
              <a:gd name="connsiteX90" fmla="*/ 1300162 w 7865702"/>
              <a:gd name="connsiteY90" fmla="*/ 0 h 1777640"/>
              <a:gd name="connsiteX91" fmla="*/ 1765363 w 7865702"/>
              <a:gd name="connsiteY91" fmla="*/ 0 h 1777640"/>
              <a:gd name="connsiteX92" fmla="*/ 1884543 w 7865702"/>
              <a:gd name="connsiteY92" fmla="*/ 1440 h 1777640"/>
              <a:gd name="connsiteX93" fmla="*/ 1934952 w 7865702"/>
              <a:gd name="connsiteY93" fmla="*/ 4318 h 1777640"/>
              <a:gd name="connsiteX94" fmla="*/ 1980320 w 7865702"/>
              <a:gd name="connsiteY94" fmla="*/ 7557 h 1777640"/>
              <a:gd name="connsiteX95" fmla="*/ 2020287 w 7865702"/>
              <a:gd name="connsiteY95" fmla="*/ 10796 h 1777640"/>
              <a:gd name="connsiteX96" fmla="*/ 2053773 w 7865702"/>
              <a:gd name="connsiteY96" fmla="*/ 15114 h 1777640"/>
              <a:gd name="connsiteX97" fmla="*/ 2082578 w 7865702"/>
              <a:gd name="connsiteY97" fmla="*/ 19792 h 1777640"/>
              <a:gd name="connsiteX98" fmla="*/ 2104181 w 7865702"/>
              <a:gd name="connsiteY98" fmla="*/ 25910 h 1777640"/>
              <a:gd name="connsiteX99" fmla="*/ 2136227 w 7865702"/>
              <a:gd name="connsiteY99" fmla="*/ 36706 h 1777640"/>
              <a:gd name="connsiteX100" fmla="*/ 2165032 w 7865702"/>
              <a:gd name="connsiteY100" fmla="*/ 51820 h 1777640"/>
              <a:gd name="connsiteX101" fmla="*/ 2194197 w 7865702"/>
              <a:gd name="connsiteY101" fmla="*/ 68733 h 1777640"/>
              <a:gd name="connsiteX102" fmla="*/ 2221562 w 7865702"/>
              <a:gd name="connsiteY102" fmla="*/ 88525 h 1777640"/>
              <a:gd name="connsiteX103" fmla="*/ 2246046 w 7865702"/>
              <a:gd name="connsiteY103" fmla="*/ 112996 h 1777640"/>
              <a:gd name="connsiteX104" fmla="*/ 2270170 w 7865702"/>
              <a:gd name="connsiteY104" fmla="*/ 138906 h 1777640"/>
              <a:gd name="connsiteX105" fmla="*/ 2293214 w 7865702"/>
              <a:gd name="connsiteY105" fmla="*/ 166255 h 1777640"/>
              <a:gd name="connsiteX106" fmla="*/ 2314458 w 7865702"/>
              <a:gd name="connsiteY106" fmla="*/ 198283 h 1777640"/>
              <a:gd name="connsiteX107" fmla="*/ 2334621 w 7865702"/>
              <a:gd name="connsiteY107" fmla="*/ 233189 h 1777640"/>
              <a:gd name="connsiteX108" fmla="*/ 2351184 w 7865702"/>
              <a:gd name="connsiteY108" fmla="*/ 269895 h 1777640"/>
              <a:gd name="connsiteX109" fmla="*/ 2364866 w 7865702"/>
              <a:gd name="connsiteY109" fmla="*/ 308040 h 1777640"/>
              <a:gd name="connsiteX110" fmla="*/ 2377109 w 7865702"/>
              <a:gd name="connsiteY110" fmla="*/ 349064 h 1777640"/>
              <a:gd name="connsiteX111" fmla="*/ 2386470 w 7865702"/>
              <a:gd name="connsiteY111" fmla="*/ 393326 h 1777640"/>
              <a:gd name="connsiteX112" fmla="*/ 2392591 w 7865702"/>
              <a:gd name="connsiteY112" fmla="*/ 439029 h 1777640"/>
              <a:gd name="connsiteX113" fmla="*/ 2396912 w 7865702"/>
              <a:gd name="connsiteY113" fmla="*/ 487969 h 1777640"/>
              <a:gd name="connsiteX114" fmla="*/ 2398352 w 7865702"/>
              <a:gd name="connsiteY114" fmla="*/ 539789 h 1777640"/>
              <a:gd name="connsiteX115" fmla="*/ 2396912 w 7865702"/>
              <a:gd name="connsiteY115" fmla="*/ 585491 h 1777640"/>
              <a:gd name="connsiteX116" fmla="*/ 2394032 w 7865702"/>
              <a:gd name="connsiteY116" fmla="*/ 629754 h 1777640"/>
              <a:gd name="connsiteX117" fmla="*/ 2387910 w 7865702"/>
              <a:gd name="connsiteY117" fmla="*/ 672577 h 1777640"/>
              <a:gd name="connsiteX118" fmla="*/ 2379989 w 7865702"/>
              <a:gd name="connsiteY118" fmla="*/ 713601 h 1777640"/>
              <a:gd name="connsiteX119" fmla="*/ 2369547 w 7865702"/>
              <a:gd name="connsiteY119" fmla="*/ 751746 h 1777640"/>
              <a:gd name="connsiteX120" fmla="*/ 2357305 w 7865702"/>
              <a:gd name="connsiteY120" fmla="*/ 788452 h 1777640"/>
              <a:gd name="connsiteX121" fmla="*/ 2343623 w 7865702"/>
              <a:gd name="connsiteY121" fmla="*/ 823358 h 1777640"/>
              <a:gd name="connsiteX122" fmla="*/ 2326700 w 7865702"/>
              <a:gd name="connsiteY122" fmla="*/ 856825 h 1777640"/>
              <a:gd name="connsiteX123" fmla="*/ 2308697 w 7865702"/>
              <a:gd name="connsiteY123" fmla="*/ 887413 h 1777640"/>
              <a:gd name="connsiteX124" fmla="*/ 2288533 w 7865702"/>
              <a:gd name="connsiteY124" fmla="*/ 916202 h 1777640"/>
              <a:gd name="connsiteX125" fmla="*/ 2267289 w 7865702"/>
              <a:gd name="connsiteY125" fmla="*/ 942472 h 1777640"/>
              <a:gd name="connsiteX126" fmla="*/ 2246046 w 7865702"/>
              <a:gd name="connsiteY126" fmla="*/ 965143 h 1777640"/>
              <a:gd name="connsiteX127" fmla="*/ 2223002 w 7865702"/>
              <a:gd name="connsiteY127" fmla="*/ 986375 h 1777640"/>
              <a:gd name="connsiteX128" fmla="*/ 2198878 w 7865702"/>
              <a:gd name="connsiteY128" fmla="*/ 1006527 h 1777640"/>
              <a:gd name="connsiteX129" fmla="*/ 2174394 w 7865702"/>
              <a:gd name="connsiteY129" fmla="*/ 1021641 h 1777640"/>
              <a:gd name="connsiteX130" fmla="*/ 2148469 w 7865702"/>
              <a:gd name="connsiteY130" fmla="*/ 1036755 h 1777640"/>
              <a:gd name="connsiteX131" fmla="*/ 2117864 w 7865702"/>
              <a:gd name="connsiteY131" fmla="*/ 1048990 h 1777640"/>
              <a:gd name="connsiteX132" fmla="*/ 2084378 w 7865702"/>
              <a:gd name="connsiteY132" fmla="*/ 1059786 h 1777640"/>
              <a:gd name="connsiteX133" fmla="*/ 2046211 w 7865702"/>
              <a:gd name="connsiteY133" fmla="*/ 1067343 h 1777640"/>
              <a:gd name="connsiteX134" fmla="*/ 2001924 w 7865702"/>
              <a:gd name="connsiteY134" fmla="*/ 1074900 h 1777640"/>
              <a:gd name="connsiteX135" fmla="*/ 1953315 w 7865702"/>
              <a:gd name="connsiteY135" fmla="*/ 1081018 h 1777640"/>
              <a:gd name="connsiteX136" fmla="*/ 1899666 w 7865702"/>
              <a:gd name="connsiteY136" fmla="*/ 1085696 h 1777640"/>
              <a:gd name="connsiteX137" fmla="*/ 1841696 w 7865702"/>
              <a:gd name="connsiteY137" fmla="*/ 1087135 h 1777640"/>
              <a:gd name="connsiteX138" fmla="*/ 1777605 w 7865702"/>
              <a:gd name="connsiteY138" fmla="*/ 1088575 h 1777640"/>
              <a:gd name="connsiteX139" fmla="*/ 1588572 w 7865702"/>
              <a:gd name="connsiteY139" fmla="*/ 1088575 h 1777640"/>
              <a:gd name="connsiteX140" fmla="*/ 1588572 w 7865702"/>
              <a:gd name="connsiteY140" fmla="*/ 1747477 h 1777640"/>
              <a:gd name="connsiteX141" fmla="*/ 1300162 w 7865702"/>
              <a:gd name="connsiteY141" fmla="*/ 1747477 h 1777640"/>
              <a:gd name="connsiteX142" fmla="*/ 0 w 7865702"/>
              <a:gd name="connsiteY142" fmla="*/ 0 h 1777640"/>
              <a:gd name="connsiteX143" fmla="*/ 288360 w 7865702"/>
              <a:gd name="connsiteY143" fmla="*/ 0 h 1777640"/>
              <a:gd name="connsiteX144" fmla="*/ 288360 w 7865702"/>
              <a:gd name="connsiteY144" fmla="*/ 947883 h 1777640"/>
              <a:gd name="connsiteX145" fmla="*/ 288360 w 7865702"/>
              <a:gd name="connsiteY145" fmla="*/ 1048361 h 1777640"/>
              <a:gd name="connsiteX146" fmla="*/ 289801 w 7865702"/>
              <a:gd name="connsiteY146" fmla="*/ 1129032 h 1777640"/>
              <a:gd name="connsiteX147" fmla="*/ 294481 w 7865702"/>
              <a:gd name="connsiteY147" fmla="*/ 1191696 h 1777640"/>
              <a:gd name="connsiteX148" fmla="*/ 299160 w 7865702"/>
              <a:gd name="connsiteY148" fmla="*/ 1234552 h 1777640"/>
              <a:gd name="connsiteX149" fmla="*/ 303481 w 7865702"/>
              <a:gd name="connsiteY149" fmla="*/ 1261923 h 1777640"/>
              <a:gd name="connsiteX150" fmla="*/ 311400 w 7865702"/>
              <a:gd name="connsiteY150" fmla="*/ 1289653 h 1777640"/>
              <a:gd name="connsiteX151" fmla="*/ 320401 w 7865702"/>
              <a:gd name="connsiteY151" fmla="*/ 1313783 h 1777640"/>
              <a:gd name="connsiteX152" fmla="*/ 331200 w 7865702"/>
              <a:gd name="connsiteY152" fmla="*/ 1336831 h 1777640"/>
              <a:gd name="connsiteX153" fmla="*/ 343441 w 7865702"/>
              <a:gd name="connsiteY153" fmla="*/ 1358080 h 1777640"/>
              <a:gd name="connsiteX154" fmla="*/ 357121 w 7865702"/>
              <a:gd name="connsiteY154" fmla="*/ 1377887 h 1777640"/>
              <a:gd name="connsiteX155" fmla="*/ 372241 w 7865702"/>
              <a:gd name="connsiteY155" fmla="*/ 1396254 h 1777640"/>
              <a:gd name="connsiteX156" fmla="*/ 390601 w 7865702"/>
              <a:gd name="connsiteY156" fmla="*/ 1412821 h 1777640"/>
              <a:gd name="connsiteX157" fmla="*/ 408961 w 7865702"/>
              <a:gd name="connsiteY157" fmla="*/ 1428306 h 1777640"/>
              <a:gd name="connsiteX158" fmla="*/ 428761 w 7865702"/>
              <a:gd name="connsiteY158" fmla="*/ 1440551 h 1777640"/>
              <a:gd name="connsiteX159" fmla="*/ 450001 w 7865702"/>
              <a:gd name="connsiteY159" fmla="*/ 1451355 h 1777640"/>
              <a:gd name="connsiteX160" fmla="*/ 474480 w 7865702"/>
              <a:gd name="connsiteY160" fmla="*/ 1460359 h 1777640"/>
              <a:gd name="connsiteX161" fmla="*/ 498961 w 7865702"/>
              <a:gd name="connsiteY161" fmla="*/ 1467922 h 1777640"/>
              <a:gd name="connsiteX162" fmla="*/ 524881 w 7865702"/>
              <a:gd name="connsiteY162" fmla="*/ 1472603 h 1777640"/>
              <a:gd name="connsiteX163" fmla="*/ 552241 w 7865702"/>
              <a:gd name="connsiteY163" fmla="*/ 1475484 h 1777640"/>
              <a:gd name="connsiteX164" fmla="*/ 581401 w 7865702"/>
              <a:gd name="connsiteY164" fmla="*/ 1477285 h 1777640"/>
              <a:gd name="connsiteX165" fmla="*/ 605881 w 7865702"/>
              <a:gd name="connsiteY165" fmla="*/ 1475484 h 1777640"/>
              <a:gd name="connsiteX166" fmla="*/ 628561 w 7865702"/>
              <a:gd name="connsiteY166" fmla="*/ 1474044 h 1777640"/>
              <a:gd name="connsiteX167" fmla="*/ 649801 w 7865702"/>
              <a:gd name="connsiteY167" fmla="*/ 1471163 h 1777640"/>
              <a:gd name="connsiteX168" fmla="*/ 671401 w 7865702"/>
              <a:gd name="connsiteY168" fmla="*/ 1465040 h 1777640"/>
              <a:gd name="connsiteX169" fmla="*/ 691201 w 7865702"/>
              <a:gd name="connsiteY169" fmla="*/ 1458918 h 1777640"/>
              <a:gd name="connsiteX170" fmla="*/ 711001 w 7865702"/>
              <a:gd name="connsiteY170" fmla="*/ 1451355 h 1777640"/>
              <a:gd name="connsiteX171" fmla="*/ 727561 w 7865702"/>
              <a:gd name="connsiteY171" fmla="*/ 1441992 h 1777640"/>
              <a:gd name="connsiteX172" fmla="*/ 744480 w 7865702"/>
              <a:gd name="connsiteY172" fmla="*/ 1431188 h 1777640"/>
              <a:gd name="connsiteX173" fmla="*/ 759601 w 7865702"/>
              <a:gd name="connsiteY173" fmla="*/ 1420744 h 1777640"/>
              <a:gd name="connsiteX174" fmla="*/ 773281 w 7865702"/>
              <a:gd name="connsiteY174" fmla="*/ 1407058 h 1777640"/>
              <a:gd name="connsiteX175" fmla="*/ 785521 w 7865702"/>
              <a:gd name="connsiteY175" fmla="*/ 1393373 h 1777640"/>
              <a:gd name="connsiteX176" fmla="*/ 797761 w 7865702"/>
              <a:gd name="connsiteY176" fmla="*/ 1377887 h 1777640"/>
              <a:gd name="connsiteX177" fmla="*/ 807121 w 7865702"/>
              <a:gd name="connsiteY177" fmla="*/ 1362761 h 1777640"/>
              <a:gd name="connsiteX178" fmla="*/ 816121 w 7865702"/>
              <a:gd name="connsiteY178" fmla="*/ 1345835 h 1777640"/>
              <a:gd name="connsiteX179" fmla="*/ 823680 w 7865702"/>
              <a:gd name="connsiteY179" fmla="*/ 1327468 h 1777640"/>
              <a:gd name="connsiteX180" fmla="*/ 831241 w 7865702"/>
              <a:gd name="connsiteY180" fmla="*/ 1307660 h 1777640"/>
              <a:gd name="connsiteX181" fmla="*/ 835921 w 7865702"/>
              <a:gd name="connsiteY181" fmla="*/ 1284972 h 1777640"/>
              <a:gd name="connsiteX182" fmla="*/ 840601 w 7865702"/>
              <a:gd name="connsiteY182" fmla="*/ 1257241 h 1777640"/>
              <a:gd name="connsiteX183" fmla="*/ 845281 w 7865702"/>
              <a:gd name="connsiteY183" fmla="*/ 1222308 h 1777640"/>
              <a:gd name="connsiteX184" fmla="*/ 848161 w 7865702"/>
              <a:gd name="connsiteY184" fmla="*/ 1182693 h 1777640"/>
              <a:gd name="connsiteX185" fmla="*/ 851400 w 7865702"/>
              <a:gd name="connsiteY185" fmla="*/ 1138396 h 1777640"/>
              <a:gd name="connsiteX186" fmla="*/ 852841 w 7865702"/>
              <a:gd name="connsiteY186" fmla="*/ 1086536 h 1777640"/>
              <a:gd name="connsiteX187" fmla="*/ 854281 w 7865702"/>
              <a:gd name="connsiteY187" fmla="*/ 967330 h 1777640"/>
              <a:gd name="connsiteX188" fmla="*/ 854281 w 7865702"/>
              <a:gd name="connsiteY188" fmla="*/ 0 h 1777640"/>
              <a:gd name="connsiteX189" fmla="*/ 1142641 w 7865702"/>
              <a:gd name="connsiteY189" fmla="*/ 0 h 1777640"/>
              <a:gd name="connsiteX190" fmla="*/ 1142641 w 7865702"/>
              <a:gd name="connsiteY190" fmla="*/ 918712 h 1777640"/>
              <a:gd name="connsiteX191" fmla="*/ 1141201 w 7865702"/>
              <a:gd name="connsiteY191" fmla="*/ 1004064 h 1777640"/>
              <a:gd name="connsiteX192" fmla="*/ 1139401 w 7865702"/>
              <a:gd name="connsiteY192" fmla="*/ 1081854 h 1777640"/>
              <a:gd name="connsiteX193" fmla="*/ 1136521 w 7865702"/>
              <a:gd name="connsiteY193" fmla="*/ 1154962 h 1777640"/>
              <a:gd name="connsiteX194" fmla="*/ 1133281 w 7865702"/>
              <a:gd name="connsiteY194" fmla="*/ 1222308 h 1777640"/>
              <a:gd name="connsiteX195" fmla="*/ 1127160 w 7865702"/>
              <a:gd name="connsiteY195" fmla="*/ 1281730 h 1777640"/>
              <a:gd name="connsiteX196" fmla="*/ 1121041 w 7865702"/>
              <a:gd name="connsiteY196" fmla="*/ 1336831 h 1777640"/>
              <a:gd name="connsiteX197" fmla="*/ 1113481 w 7865702"/>
              <a:gd name="connsiteY197" fmla="*/ 1385810 h 1777640"/>
              <a:gd name="connsiteX198" fmla="*/ 1104480 w 7865702"/>
              <a:gd name="connsiteY198" fmla="*/ 1426866 h 1777640"/>
              <a:gd name="connsiteX199" fmla="*/ 1093680 w 7865702"/>
              <a:gd name="connsiteY199" fmla="*/ 1465040 h 1777640"/>
              <a:gd name="connsiteX200" fmla="*/ 1080001 w 7865702"/>
              <a:gd name="connsiteY200" fmla="*/ 1501414 h 1777640"/>
              <a:gd name="connsiteX201" fmla="*/ 1063081 w 7865702"/>
              <a:gd name="connsiteY201" fmla="*/ 1536708 h 1777640"/>
              <a:gd name="connsiteX202" fmla="*/ 1043281 w 7865702"/>
              <a:gd name="connsiteY202" fmla="*/ 1568760 h 1777640"/>
              <a:gd name="connsiteX203" fmla="*/ 1020601 w 7865702"/>
              <a:gd name="connsiteY203" fmla="*/ 1599372 h 1777640"/>
              <a:gd name="connsiteX204" fmla="*/ 996121 w 7865702"/>
              <a:gd name="connsiteY204" fmla="*/ 1628183 h 1777640"/>
              <a:gd name="connsiteX205" fmla="*/ 966960 w 7865702"/>
              <a:gd name="connsiteY205" fmla="*/ 1655553 h 1777640"/>
              <a:gd name="connsiteX206" fmla="*/ 934921 w 7865702"/>
              <a:gd name="connsiteY206" fmla="*/ 1681483 h 1777640"/>
              <a:gd name="connsiteX207" fmla="*/ 918361 w 7865702"/>
              <a:gd name="connsiteY207" fmla="*/ 1692287 h 1777640"/>
              <a:gd name="connsiteX208" fmla="*/ 901440 w 7865702"/>
              <a:gd name="connsiteY208" fmla="*/ 1704532 h 1777640"/>
              <a:gd name="connsiteX209" fmla="*/ 883081 w 7865702"/>
              <a:gd name="connsiteY209" fmla="*/ 1713536 h 1777640"/>
              <a:gd name="connsiteX210" fmla="*/ 864721 w 7865702"/>
              <a:gd name="connsiteY210" fmla="*/ 1722899 h 1777640"/>
              <a:gd name="connsiteX211" fmla="*/ 845281 w 7865702"/>
              <a:gd name="connsiteY211" fmla="*/ 1731903 h 1777640"/>
              <a:gd name="connsiteX212" fmla="*/ 825121 w 7865702"/>
              <a:gd name="connsiteY212" fmla="*/ 1739465 h 1777640"/>
              <a:gd name="connsiteX213" fmla="*/ 803881 w 7865702"/>
              <a:gd name="connsiteY213" fmla="*/ 1747028 h 1777640"/>
              <a:gd name="connsiteX214" fmla="*/ 782641 w 7865702"/>
              <a:gd name="connsiteY214" fmla="*/ 1753511 h 1777640"/>
              <a:gd name="connsiteX215" fmla="*/ 738361 w 7865702"/>
              <a:gd name="connsiteY215" fmla="*/ 1763955 h 1777640"/>
              <a:gd name="connsiteX216" fmla="*/ 691201 w 7865702"/>
              <a:gd name="connsiteY216" fmla="*/ 1771878 h 1777640"/>
              <a:gd name="connsiteX217" fmla="*/ 640800 w 7865702"/>
              <a:gd name="connsiteY217" fmla="*/ 1776199 h 1777640"/>
              <a:gd name="connsiteX218" fmla="*/ 588961 w 7865702"/>
              <a:gd name="connsiteY218" fmla="*/ 1777640 h 1777640"/>
              <a:gd name="connsiteX219" fmla="*/ 533881 w 7865702"/>
              <a:gd name="connsiteY219" fmla="*/ 1776199 h 1777640"/>
              <a:gd name="connsiteX220" fmla="*/ 482041 w 7865702"/>
              <a:gd name="connsiteY220" fmla="*/ 1772958 h 1777640"/>
              <a:gd name="connsiteX221" fmla="*/ 433441 w 7865702"/>
              <a:gd name="connsiteY221" fmla="*/ 1767196 h 1777640"/>
              <a:gd name="connsiteX222" fmla="*/ 389161 w 7865702"/>
              <a:gd name="connsiteY222" fmla="*/ 1757832 h 1777640"/>
              <a:gd name="connsiteX223" fmla="*/ 346321 w 7865702"/>
              <a:gd name="connsiteY223" fmla="*/ 1747028 h 1777640"/>
              <a:gd name="connsiteX224" fmla="*/ 308161 w 7865702"/>
              <a:gd name="connsiteY224" fmla="*/ 1733343 h 1777640"/>
              <a:gd name="connsiteX225" fmla="*/ 271801 w 7865702"/>
              <a:gd name="connsiteY225" fmla="*/ 1716777 h 1777640"/>
              <a:gd name="connsiteX226" fmla="*/ 254880 w 7865702"/>
              <a:gd name="connsiteY226" fmla="*/ 1707413 h 1777640"/>
              <a:gd name="connsiteX227" fmla="*/ 237960 w 7865702"/>
              <a:gd name="connsiteY227" fmla="*/ 1698410 h 1777640"/>
              <a:gd name="connsiteX228" fmla="*/ 207360 w 7865702"/>
              <a:gd name="connsiteY228" fmla="*/ 1677162 h 1777640"/>
              <a:gd name="connsiteX229" fmla="*/ 180000 w 7865702"/>
              <a:gd name="connsiteY229" fmla="*/ 1654113 h 1777640"/>
              <a:gd name="connsiteX230" fmla="*/ 154080 w 7865702"/>
              <a:gd name="connsiteY230" fmla="*/ 1628183 h 1777640"/>
              <a:gd name="connsiteX231" fmla="*/ 129960 w 7865702"/>
              <a:gd name="connsiteY231" fmla="*/ 1600812 h 1777640"/>
              <a:gd name="connsiteX232" fmla="*/ 108361 w 7865702"/>
              <a:gd name="connsiteY232" fmla="*/ 1571641 h 1777640"/>
              <a:gd name="connsiteX233" fmla="*/ 88560 w 7865702"/>
              <a:gd name="connsiteY233" fmla="*/ 1539949 h 1777640"/>
              <a:gd name="connsiteX234" fmla="*/ 71641 w 7865702"/>
              <a:gd name="connsiteY234" fmla="*/ 1506096 h 1777640"/>
              <a:gd name="connsiteX235" fmla="*/ 56521 w 7865702"/>
              <a:gd name="connsiteY235" fmla="*/ 1471163 h 1777640"/>
              <a:gd name="connsiteX236" fmla="*/ 48961 w 7865702"/>
              <a:gd name="connsiteY236" fmla="*/ 1452796 h 1777640"/>
              <a:gd name="connsiteX237" fmla="*/ 42841 w 7865702"/>
              <a:gd name="connsiteY237" fmla="*/ 1431188 h 1777640"/>
              <a:gd name="connsiteX238" fmla="*/ 32040 w 7865702"/>
              <a:gd name="connsiteY238" fmla="*/ 1382569 h 1777640"/>
              <a:gd name="connsiteX239" fmla="*/ 21601 w 7865702"/>
              <a:gd name="connsiteY239" fmla="*/ 1327468 h 1777640"/>
              <a:gd name="connsiteX240" fmla="*/ 13681 w 7865702"/>
              <a:gd name="connsiteY240" fmla="*/ 1263724 h 1777640"/>
              <a:gd name="connsiteX241" fmla="*/ 7920 w 7865702"/>
              <a:gd name="connsiteY241" fmla="*/ 1191696 h 1777640"/>
              <a:gd name="connsiteX242" fmla="*/ 3240 w 7865702"/>
              <a:gd name="connsiteY242" fmla="*/ 1113906 h 1777640"/>
              <a:gd name="connsiteX243" fmla="*/ 0 w 7865702"/>
              <a:gd name="connsiteY243" fmla="*/ 1026753 h 1777640"/>
              <a:gd name="connsiteX244" fmla="*/ 0 w 7865702"/>
              <a:gd name="connsiteY244" fmla="*/ 932397 h 17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7865702" h="1777640">
                <a:moveTo>
                  <a:pt x="1588572" y="295804"/>
                </a:moveTo>
                <a:lnTo>
                  <a:pt x="1588572" y="793130"/>
                </a:lnTo>
                <a:lnTo>
                  <a:pt x="1748800" y="793130"/>
                </a:lnTo>
                <a:lnTo>
                  <a:pt x="1823333" y="791331"/>
                </a:lnTo>
                <a:lnTo>
                  <a:pt x="1855378" y="789891"/>
                </a:lnTo>
                <a:lnTo>
                  <a:pt x="1884543" y="786653"/>
                </a:lnTo>
                <a:lnTo>
                  <a:pt x="1910468" y="783774"/>
                </a:lnTo>
                <a:lnTo>
                  <a:pt x="1933152" y="780535"/>
                </a:lnTo>
                <a:lnTo>
                  <a:pt x="1951515" y="775857"/>
                </a:lnTo>
                <a:lnTo>
                  <a:pt x="1968438" y="770099"/>
                </a:lnTo>
                <a:lnTo>
                  <a:pt x="1982120" y="763982"/>
                </a:lnTo>
                <a:lnTo>
                  <a:pt x="1995802" y="756425"/>
                </a:lnTo>
                <a:lnTo>
                  <a:pt x="2008045" y="748868"/>
                </a:lnTo>
                <a:lnTo>
                  <a:pt x="2020287" y="738072"/>
                </a:lnTo>
                <a:lnTo>
                  <a:pt x="2032529" y="727276"/>
                </a:lnTo>
                <a:lnTo>
                  <a:pt x="2042971" y="715041"/>
                </a:lnTo>
                <a:lnTo>
                  <a:pt x="2053773" y="702805"/>
                </a:lnTo>
                <a:lnTo>
                  <a:pt x="2063134" y="687691"/>
                </a:lnTo>
                <a:lnTo>
                  <a:pt x="2072136" y="674017"/>
                </a:lnTo>
                <a:lnTo>
                  <a:pt x="2079697" y="657103"/>
                </a:lnTo>
                <a:lnTo>
                  <a:pt x="2085818" y="640190"/>
                </a:lnTo>
                <a:lnTo>
                  <a:pt x="2090139" y="622197"/>
                </a:lnTo>
                <a:lnTo>
                  <a:pt x="2094820" y="603844"/>
                </a:lnTo>
                <a:lnTo>
                  <a:pt x="2098060" y="584052"/>
                </a:lnTo>
                <a:lnTo>
                  <a:pt x="2099500" y="564260"/>
                </a:lnTo>
                <a:lnTo>
                  <a:pt x="2099500" y="543028"/>
                </a:lnTo>
                <a:lnTo>
                  <a:pt x="2099500" y="521436"/>
                </a:lnTo>
                <a:lnTo>
                  <a:pt x="2098060" y="501644"/>
                </a:lnTo>
                <a:lnTo>
                  <a:pt x="2094820" y="481852"/>
                </a:lnTo>
                <a:lnTo>
                  <a:pt x="2090139" y="463499"/>
                </a:lnTo>
                <a:lnTo>
                  <a:pt x="2085818" y="445146"/>
                </a:lnTo>
                <a:lnTo>
                  <a:pt x="2078257" y="428593"/>
                </a:lnTo>
                <a:lnTo>
                  <a:pt x="2070696" y="411679"/>
                </a:lnTo>
                <a:lnTo>
                  <a:pt x="2061334" y="396565"/>
                </a:lnTo>
                <a:lnTo>
                  <a:pt x="2052332" y="382531"/>
                </a:lnTo>
                <a:lnTo>
                  <a:pt x="2041531" y="368856"/>
                </a:lnTo>
                <a:lnTo>
                  <a:pt x="2030729" y="356621"/>
                </a:lnTo>
                <a:lnTo>
                  <a:pt x="2018847" y="346185"/>
                </a:lnTo>
                <a:lnTo>
                  <a:pt x="2006244" y="337188"/>
                </a:lnTo>
                <a:lnTo>
                  <a:pt x="1994362" y="329271"/>
                </a:lnTo>
                <a:lnTo>
                  <a:pt x="1980320" y="321714"/>
                </a:lnTo>
                <a:lnTo>
                  <a:pt x="1966637" y="317036"/>
                </a:lnTo>
                <a:lnTo>
                  <a:pt x="1951515" y="311278"/>
                </a:lnTo>
                <a:lnTo>
                  <a:pt x="1931711" y="308040"/>
                </a:lnTo>
                <a:lnTo>
                  <a:pt x="1907227" y="303362"/>
                </a:lnTo>
                <a:lnTo>
                  <a:pt x="1879862" y="301922"/>
                </a:lnTo>
                <a:lnTo>
                  <a:pt x="1812891" y="297244"/>
                </a:lnTo>
                <a:lnTo>
                  <a:pt x="1730437" y="295804"/>
                </a:lnTo>
                <a:close/>
                <a:moveTo>
                  <a:pt x="6727825" y="0"/>
                </a:moveTo>
                <a:lnTo>
                  <a:pt x="7865702" y="0"/>
                </a:lnTo>
                <a:lnTo>
                  <a:pt x="7865702" y="295804"/>
                </a:lnTo>
                <a:lnTo>
                  <a:pt x="7441653" y="295804"/>
                </a:lnTo>
                <a:lnTo>
                  <a:pt x="7441653" y="1747477"/>
                </a:lnTo>
                <a:lnTo>
                  <a:pt x="7153314" y="1747477"/>
                </a:lnTo>
                <a:lnTo>
                  <a:pt x="7153314" y="295804"/>
                </a:lnTo>
                <a:lnTo>
                  <a:pt x="6727825" y="295804"/>
                </a:lnTo>
                <a:close/>
                <a:moveTo>
                  <a:pt x="5397327" y="0"/>
                </a:moveTo>
                <a:lnTo>
                  <a:pt x="5735704" y="0"/>
                </a:lnTo>
                <a:lnTo>
                  <a:pt x="6019366" y="522876"/>
                </a:lnTo>
                <a:lnTo>
                  <a:pt x="6304467" y="0"/>
                </a:lnTo>
                <a:lnTo>
                  <a:pt x="6638525" y="0"/>
                </a:lnTo>
                <a:lnTo>
                  <a:pt x="6190354" y="835594"/>
                </a:lnTo>
                <a:lnTo>
                  <a:pt x="6684602" y="1747477"/>
                </a:lnTo>
                <a:lnTo>
                  <a:pt x="6335065" y="1747477"/>
                </a:lnTo>
                <a:lnTo>
                  <a:pt x="6017926" y="1155869"/>
                </a:lnTo>
                <a:lnTo>
                  <a:pt x="5699347" y="1747477"/>
                </a:lnTo>
                <a:lnTo>
                  <a:pt x="5353050" y="1747477"/>
                </a:lnTo>
                <a:lnTo>
                  <a:pt x="5846937" y="838473"/>
                </a:lnTo>
                <a:close/>
                <a:moveTo>
                  <a:pt x="4162425" y="0"/>
                </a:moveTo>
                <a:lnTo>
                  <a:pt x="5225169" y="0"/>
                </a:lnTo>
                <a:lnTo>
                  <a:pt x="5225169" y="295804"/>
                </a:lnTo>
                <a:lnTo>
                  <a:pt x="4450431" y="295804"/>
                </a:lnTo>
                <a:lnTo>
                  <a:pt x="4450431" y="683013"/>
                </a:lnTo>
                <a:lnTo>
                  <a:pt x="5170448" y="683013"/>
                </a:lnTo>
                <a:lnTo>
                  <a:pt x="5170448" y="977378"/>
                </a:lnTo>
                <a:lnTo>
                  <a:pt x="4450431" y="977378"/>
                </a:lnTo>
                <a:lnTo>
                  <a:pt x="4450431" y="1451673"/>
                </a:lnTo>
                <a:lnTo>
                  <a:pt x="5251090" y="1451673"/>
                </a:lnTo>
                <a:lnTo>
                  <a:pt x="5251090" y="1747477"/>
                </a:lnTo>
                <a:lnTo>
                  <a:pt x="4162425" y="1747477"/>
                </a:lnTo>
                <a:close/>
                <a:moveTo>
                  <a:pt x="2868612" y="0"/>
                </a:moveTo>
                <a:lnTo>
                  <a:pt x="3149356" y="0"/>
                </a:lnTo>
                <a:lnTo>
                  <a:pt x="3734956" y="1166304"/>
                </a:lnTo>
                <a:lnTo>
                  <a:pt x="3734956" y="0"/>
                </a:lnTo>
                <a:lnTo>
                  <a:pt x="4004902" y="0"/>
                </a:lnTo>
                <a:lnTo>
                  <a:pt x="4004902" y="1747477"/>
                </a:lnTo>
                <a:lnTo>
                  <a:pt x="3713721" y="1747477"/>
                </a:lnTo>
                <a:lnTo>
                  <a:pt x="3137118" y="608522"/>
                </a:lnTo>
                <a:lnTo>
                  <a:pt x="3137118" y="1747477"/>
                </a:lnTo>
                <a:lnTo>
                  <a:pt x="2868612" y="1747477"/>
                </a:lnTo>
                <a:close/>
                <a:moveTo>
                  <a:pt x="1300162" y="0"/>
                </a:moveTo>
                <a:lnTo>
                  <a:pt x="1765363" y="0"/>
                </a:lnTo>
                <a:lnTo>
                  <a:pt x="1884543" y="1440"/>
                </a:lnTo>
                <a:lnTo>
                  <a:pt x="1934952" y="4318"/>
                </a:lnTo>
                <a:lnTo>
                  <a:pt x="1980320" y="7557"/>
                </a:lnTo>
                <a:lnTo>
                  <a:pt x="2020287" y="10796"/>
                </a:lnTo>
                <a:lnTo>
                  <a:pt x="2053773" y="15114"/>
                </a:lnTo>
                <a:lnTo>
                  <a:pt x="2082578" y="19792"/>
                </a:lnTo>
                <a:lnTo>
                  <a:pt x="2104181" y="25910"/>
                </a:lnTo>
                <a:lnTo>
                  <a:pt x="2136227" y="36706"/>
                </a:lnTo>
                <a:lnTo>
                  <a:pt x="2165032" y="51820"/>
                </a:lnTo>
                <a:lnTo>
                  <a:pt x="2194197" y="68733"/>
                </a:lnTo>
                <a:lnTo>
                  <a:pt x="2221562" y="88525"/>
                </a:lnTo>
                <a:lnTo>
                  <a:pt x="2246046" y="112996"/>
                </a:lnTo>
                <a:lnTo>
                  <a:pt x="2270170" y="138906"/>
                </a:lnTo>
                <a:lnTo>
                  <a:pt x="2293214" y="166255"/>
                </a:lnTo>
                <a:lnTo>
                  <a:pt x="2314458" y="198283"/>
                </a:lnTo>
                <a:lnTo>
                  <a:pt x="2334621" y="233189"/>
                </a:lnTo>
                <a:lnTo>
                  <a:pt x="2351184" y="269895"/>
                </a:lnTo>
                <a:lnTo>
                  <a:pt x="2364866" y="308040"/>
                </a:lnTo>
                <a:lnTo>
                  <a:pt x="2377109" y="349064"/>
                </a:lnTo>
                <a:lnTo>
                  <a:pt x="2386470" y="393326"/>
                </a:lnTo>
                <a:lnTo>
                  <a:pt x="2392591" y="439029"/>
                </a:lnTo>
                <a:lnTo>
                  <a:pt x="2396912" y="487969"/>
                </a:lnTo>
                <a:lnTo>
                  <a:pt x="2398352" y="539789"/>
                </a:lnTo>
                <a:lnTo>
                  <a:pt x="2396912" y="585491"/>
                </a:lnTo>
                <a:lnTo>
                  <a:pt x="2394032" y="629754"/>
                </a:lnTo>
                <a:lnTo>
                  <a:pt x="2387910" y="672577"/>
                </a:lnTo>
                <a:lnTo>
                  <a:pt x="2379989" y="713601"/>
                </a:lnTo>
                <a:lnTo>
                  <a:pt x="2369547" y="751746"/>
                </a:lnTo>
                <a:lnTo>
                  <a:pt x="2357305" y="788452"/>
                </a:lnTo>
                <a:lnTo>
                  <a:pt x="2343623" y="823358"/>
                </a:lnTo>
                <a:lnTo>
                  <a:pt x="2326700" y="856825"/>
                </a:lnTo>
                <a:lnTo>
                  <a:pt x="2308697" y="887413"/>
                </a:lnTo>
                <a:lnTo>
                  <a:pt x="2288533" y="916202"/>
                </a:lnTo>
                <a:lnTo>
                  <a:pt x="2267289" y="942472"/>
                </a:lnTo>
                <a:lnTo>
                  <a:pt x="2246046" y="965143"/>
                </a:lnTo>
                <a:lnTo>
                  <a:pt x="2223002" y="986375"/>
                </a:lnTo>
                <a:lnTo>
                  <a:pt x="2198878" y="1006527"/>
                </a:lnTo>
                <a:lnTo>
                  <a:pt x="2174394" y="1021641"/>
                </a:lnTo>
                <a:lnTo>
                  <a:pt x="2148469" y="1036755"/>
                </a:lnTo>
                <a:lnTo>
                  <a:pt x="2117864" y="1048990"/>
                </a:lnTo>
                <a:lnTo>
                  <a:pt x="2084378" y="1059786"/>
                </a:lnTo>
                <a:lnTo>
                  <a:pt x="2046211" y="1067343"/>
                </a:lnTo>
                <a:lnTo>
                  <a:pt x="2001924" y="1074900"/>
                </a:lnTo>
                <a:lnTo>
                  <a:pt x="1953315" y="1081018"/>
                </a:lnTo>
                <a:lnTo>
                  <a:pt x="1899666" y="1085696"/>
                </a:lnTo>
                <a:lnTo>
                  <a:pt x="1841696" y="1087135"/>
                </a:lnTo>
                <a:lnTo>
                  <a:pt x="1777605" y="1088575"/>
                </a:lnTo>
                <a:lnTo>
                  <a:pt x="1588572" y="1088575"/>
                </a:lnTo>
                <a:lnTo>
                  <a:pt x="1588572" y="1747477"/>
                </a:lnTo>
                <a:lnTo>
                  <a:pt x="1300162" y="1747477"/>
                </a:lnTo>
                <a:close/>
                <a:moveTo>
                  <a:pt x="0" y="0"/>
                </a:moveTo>
                <a:lnTo>
                  <a:pt x="288360" y="0"/>
                </a:lnTo>
                <a:lnTo>
                  <a:pt x="288360" y="947883"/>
                </a:lnTo>
                <a:lnTo>
                  <a:pt x="288360" y="1048361"/>
                </a:lnTo>
                <a:lnTo>
                  <a:pt x="289801" y="1129032"/>
                </a:lnTo>
                <a:lnTo>
                  <a:pt x="294481" y="1191696"/>
                </a:lnTo>
                <a:lnTo>
                  <a:pt x="299160" y="1234552"/>
                </a:lnTo>
                <a:lnTo>
                  <a:pt x="303481" y="1261923"/>
                </a:lnTo>
                <a:lnTo>
                  <a:pt x="311400" y="1289653"/>
                </a:lnTo>
                <a:lnTo>
                  <a:pt x="320401" y="1313783"/>
                </a:lnTo>
                <a:lnTo>
                  <a:pt x="331200" y="1336831"/>
                </a:lnTo>
                <a:lnTo>
                  <a:pt x="343441" y="1358080"/>
                </a:lnTo>
                <a:lnTo>
                  <a:pt x="357121" y="1377887"/>
                </a:lnTo>
                <a:lnTo>
                  <a:pt x="372241" y="1396254"/>
                </a:lnTo>
                <a:lnTo>
                  <a:pt x="390601" y="1412821"/>
                </a:lnTo>
                <a:lnTo>
                  <a:pt x="408961" y="1428306"/>
                </a:lnTo>
                <a:lnTo>
                  <a:pt x="428761" y="1440551"/>
                </a:lnTo>
                <a:lnTo>
                  <a:pt x="450001" y="1451355"/>
                </a:lnTo>
                <a:lnTo>
                  <a:pt x="474480" y="1460359"/>
                </a:lnTo>
                <a:lnTo>
                  <a:pt x="498961" y="1467922"/>
                </a:lnTo>
                <a:lnTo>
                  <a:pt x="524881" y="1472603"/>
                </a:lnTo>
                <a:lnTo>
                  <a:pt x="552241" y="1475484"/>
                </a:lnTo>
                <a:lnTo>
                  <a:pt x="581401" y="1477285"/>
                </a:lnTo>
                <a:lnTo>
                  <a:pt x="605881" y="1475484"/>
                </a:lnTo>
                <a:lnTo>
                  <a:pt x="628561" y="1474044"/>
                </a:lnTo>
                <a:lnTo>
                  <a:pt x="649801" y="1471163"/>
                </a:lnTo>
                <a:lnTo>
                  <a:pt x="671401" y="1465040"/>
                </a:lnTo>
                <a:lnTo>
                  <a:pt x="691201" y="1458918"/>
                </a:lnTo>
                <a:lnTo>
                  <a:pt x="711001" y="1451355"/>
                </a:lnTo>
                <a:lnTo>
                  <a:pt x="727561" y="1441992"/>
                </a:lnTo>
                <a:lnTo>
                  <a:pt x="744480" y="1431188"/>
                </a:lnTo>
                <a:lnTo>
                  <a:pt x="759601" y="1420744"/>
                </a:lnTo>
                <a:lnTo>
                  <a:pt x="773281" y="1407058"/>
                </a:lnTo>
                <a:lnTo>
                  <a:pt x="785521" y="1393373"/>
                </a:lnTo>
                <a:lnTo>
                  <a:pt x="797761" y="1377887"/>
                </a:lnTo>
                <a:lnTo>
                  <a:pt x="807121" y="1362761"/>
                </a:lnTo>
                <a:lnTo>
                  <a:pt x="816121" y="1345835"/>
                </a:lnTo>
                <a:lnTo>
                  <a:pt x="823680" y="1327468"/>
                </a:lnTo>
                <a:lnTo>
                  <a:pt x="831241" y="1307660"/>
                </a:lnTo>
                <a:lnTo>
                  <a:pt x="835921" y="1284972"/>
                </a:lnTo>
                <a:lnTo>
                  <a:pt x="840601" y="1257241"/>
                </a:lnTo>
                <a:lnTo>
                  <a:pt x="845281" y="1222308"/>
                </a:lnTo>
                <a:lnTo>
                  <a:pt x="848161" y="1182693"/>
                </a:lnTo>
                <a:lnTo>
                  <a:pt x="851400" y="1138396"/>
                </a:lnTo>
                <a:lnTo>
                  <a:pt x="852841" y="1086536"/>
                </a:lnTo>
                <a:lnTo>
                  <a:pt x="854281" y="967330"/>
                </a:lnTo>
                <a:lnTo>
                  <a:pt x="854281" y="0"/>
                </a:lnTo>
                <a:lnTo>
                  <a:pt x="1142641" y="0"/>
                </a:lnTo>
                <a:lnTo>
                  <a:pt x="1142641" y="918712"/>
                </a:lnTo>
                <a:lnTo>
                  <a:pt x="1141201" y="1004064"/>
                </a:lnTo>
                <a:lnTo>
                  <a:pt x="1139401" y="1081854"/>
                </a:lnTo>
                <a:lnTo>
                  <a:pt x="1136521" y="1154962"/>
                </a:lnTo>
                <a:lnTo>
                  <a:pt x="1133281" y="1222308"/>
                </a:lnTo>
                <a:lnTo>
                  <a:pt x="1127160" y="1281730"/>
                </a:lnTo>
                <a:lnTo>
                  <a:pt x="1121041" y="1336831"/>
                </a:lnTo>
                <a:lnTo>
                  <a:pt x="1113481" y="1385810"/>
                </a:lnTo>
                <a:lnTo>
                  <a:pt x="1104480" y="1426866"/>
                </a:lnTo>
                <a:lnTo>
                  <a:pt x="1093680" y="1465040"/>
                </a:lnTo>
                <a:lnTo>
                  <a:pt x="1080001" y="1501414"/>
                </a:lnTo>
                <a:lnTo>
                  <a:pt x="1063081" y="1536708"/>
                </a:lnTo>
                <a:lnTo>
                  <a:pt x="1043281" y="1568760"/>
                </a:lnTo>
                <a:lnTo>
                  <a:pt x="1020601" y="1599372"/>
                </a:lnTo>
                <a:lnTo>
                  <a:pt x="996121" y="1628183"/>
                </a:lnTo>
                <a:lnTo>
                  <a:pt x="966960" y="1655553"/>
                </a:lnTo>
                <a:lnTo>
                  <a:pt x="934921" y="1681483"/>
                </a:lnTo>
                <a:lnTo>
                  <a:pt x="918361" y="1692287"/>
                </a:lnTo>
                <a:lnTo>
                  <a:pt x="901440" y="1704532"/>
                </a:lnTo>
                <a:lnTo>
                  <a:pt x="883081" y="1713536"/>
                </a:lnTo>
                <a:lnTo>
                  <a:pt x="864721" y="1722899"/>
                </a:lnTo>
                <a:lnTo>
                  <a:pt x="845281" y="1731903"/>
                </a:lnTo>
                <a:lnTo>
                  <a:pt x="825121" y="1739465"/>
                </a:lnTo>
                <a:lnTo>
                  <a:pt x="803881" y="1747028"/>
                </a:lnTo>
                <a:lnTo>
                  <a:pt x="782641" y="1753511"/>
                </a:lnTo>
                <a:lnTo>
                  <a:pt x="738361" y="1763955"/>
                </a:lnTo>
                <a:lnTo>
                  <a:pt x="691201" y="1771878"/>
                </a:lnTo>
                <a:lnTo>
                  <a:pt x="640800" y="1776199"/>
                </a:lnTo>
                <a:lnTo>
                  <a:pt x="588961" y="1777640"/>
                </a:lnTo>
                <a:lnTo>
                  <a:pt x="533881" y="1776199"/>
                </a:lnTo>
                <a:lnTo>
                  <a:pt x="482041" y="1772958"/>
                </a:lnTo>
                <a:lnTo>
                  <a:pt x="433441" y="1767196"/>
                </a:lnTo>
                <a:lnTo>
                  <a:pt x="389161" y="1757832"/>
                </a:lnTo>
                <a:lnTo>
                  <a:pt x="346321" y="1747028"/>
                </a:lnTo>
                <a:lnTo>
                  <a:pt x="308161" y="1733343"/>
                </a:lnTo>
                <a:lnTo>
                  <a:pt x="271801" y="1716777"/>
                </a:lnTo>
                <a:lnTo>
                  <a:pt x="254880" y="1707413"/>
                </a:lnTo>
                <a:lnTo>
                  <a:pt x="237960" y="1698410"/>
                </a:lnTo>
                <a:lnTo>
                  <a:pt x="207360" y="1677162"/>
                </a:lnTo>
                <a:lnTo>
                  <a:pt x="180000" y="1654113"/>
                </a:lnTo>
                <a:lnTo>
                  <a:pt x="154080" y="1628183"/>
                </a:lnTo>
                <a:lnTo>
                  <a:pt x="129960" y="1600812"/>
                </a:lnTo>
                <a:lnTo>
                  <a:pt x="108361" y="1571641"/>
                </a:lnTo>
                <a:lnTo>
                  <a:pt x="88560" y="1539949"/>
                </a:lnTo>
                <a:lnTo>
                  <a:pt x="71641" y="1506096"/>
                </a:lnTo>
                <a:lnTo>
                  <a:pt x="56521" y="1471163"/>
                </a:lnTo>
                <a:lnTo>
                  <a:pt x="48961" y="1452796"/>
                </a:lnTo>
                <a:lnTo>
                  <a:pt x="42841" y="1431188"/>
                </a:lnTo>
                <a:lnTo>
                  <a:pt x="32040" y="1382569"/>
                </a:lnTo>
                <a:lnTo>
                  <a:pt x="21601" y="1327468"/>
                </a:lnTo>
                <a:lnTo>
                  <a:pt x="13681" y="1263724"/>
                </a:lnTo>
                <a:lnTo>
                  <a:pt x="7920" y="1191696"/>
                </a:lnTo>
                <a:lnTo>
                  <a:pt x="3240" y="1113906"/>
                </a:lnTo>
                <a:lnTo>
                  <a:pt x="0" y="1026753"/>
                </a:lnTo>
                <a:lnTo>
                  <a:pt x="0" y="932397"/>
                </a:lnTo>
                <a:close/>
              </a:path>
            </a:pathLst>
          </a:custGeom>
          <a:noFill/>
          <a:ln w="6350" cap="flat">
            <a:solidFill>
              <a:schemeClr val="tx2"/>
            </a:solidFill>
            <a:bevel/>
            <a:headEnd/>
            <a:tailEnd/>
          </a:ln>
          <a:effectLst/>
        </p:spPr>
        <p:txBody>
          <a:bodyPr wrap="square" anchor="ctr">
            <a:noAutofit/>
          </a:bodyPr>
          <a:lstStyle/>
          <a:p>
            <a:endParaRPr lang="en-US" sz="1350"/>
          </a:p>
        </p:txBody>
      </p:sp>
    </p:spTree>
    <p:extLst>
      <p:ext uri="{BB962C8B-B14F-4D97-AF65-F5344CB8AC3E}">
        <p14:creationId xmlns:p14="http://schemas.microsoft.com/office/powerpoint/2010/main" val="139348900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blications">
    <p:bg>
      <p:bgPr>
        <a:solidFill>
          <a:schemeClr val="bg1"/>
        </a:solidFill>
        <a:effectLst/>
      </p:bgPr>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277B9CEE-68DF-1146-B27D-03A67AEE145D}"/>
              </a:ext>
            </a:extLst>
          </p:cNvPr>
          <p:cNvSpPr>
            <a:spLocks noGrp="1"/>
          </p:cNvSpPr>
          <p:nvPr userDrawn="1">
            <p:ph type="body" sz="quarter" idx="12" hasCustomPrompt="1"/>
          </p:nvPr>
        </p:nvSpPr>
        <p:spPr>
          <a:xfrm>
            <a:off x="674999" y="6463678"/>
            <a:ext cx="4550145" cy="124649"/>
          </a:xfrm>
          <a:prstGeom prst="rect">
            <a:avLst/>
          </a:prstGeom>
        </p:spPr>
        <p:txBody>
          <a:bodyPr wrap="square" lIns="0" tIns="0" rIns="0" bIns="0" anchor="b" anchorCtr="0">
            <a:spAutoFit/>
          </a:bodyPr>
          <a:lstStyle>
            <a:lvl1pPr>
              <a:lnSpc>
                <a:spcPct val="90000"/>
              </a:lnSpc>
              <a:defRPr sz="900" b="0">
                <a:solidFill>
                  <a:schemeClr val="accent1"/>
                </a:solidFill>
              </a:defRPr>
            </a:lvl1pPr>
            <a:lvl2pPr>
              <a:defRPr sz="1200"/>
            </a:lvl2pPr>
            <a:lvl3pPr>
              <a:defRPr sz="1200"/>
            </a:lvl3pPr>
            <a:lvl4pPr>
              <a:defRPr sz="1200"/>
            </a:lvl4pPr>
            <a:lvl5pPr>
              <a:defRPr sz="1200"/>
            </a:lvl5pPr>
          </a:lstStyle>
          <a:p>
            <a:pPr lvl="0"/>
            <a:r>
              <a:rPr lang="en-US" dirty="0"/>
              <a:t>Footer Text 12pt Regular</a:t>
            </a:r>
          </a:p>
        </p:txBody>
      </p:sp>
      <p:sp>
        <p:nvSpPr>
          <p:cNvPr id="33" name="Title Text">
            <a:extLst>
              <a:ext uri="{FF2B5EF4-FFF2-40B4-BE49-F238E27FC236}">
                <a16:creationId xmlns:a16="http://schemas.microsoft.com/office/drawing/2014/main" id="{2DF8D489-2D9A-B54D-B61E-4C7EA23C5879}"/>
              </a:ext>
            </a:extLst>
          </p:cNvPr>
          <p:cNvSpPr txBox="1">
            <a:spLocks noGrp="1"/>
          </p:cNvSpPr>
          <p:nvPr userDrawn="1">
            <p:ph type="title" hasCustomPrompt="1"/>
          </p:nvPr>
        </p:nvSpPr>
        <p:spPr>
          <a:xfrm>
            <a:off x="675000" y="674998"/>
            <a:ext cx="8033572" cy="373949"/>
          </a:xfrm>
          <a:prstGeom prst="rect">
            <a:avLst/>
          </a:prstGeom>
        </p:spPr>
        <p:txBody>
          <a:bodyPr wrap="square" lIns="0" tIns="0" rIns="0" bIns="0" anchor="t" anchorCtr="0">
            <a:spAutoFit/>
          </a:bodyPr>
          <a:lstStyle>
            <a:lvl1pPr>
              <a:lnSpc>
                <a:spcPct val="90000"/>
              </a:lnSpc>
              <a:defRPr sz="2625">
                <a:solidFill>
                  <a:schemeClr val="accent1"/>
                </a:solidFill>
              </a:defRPr>
            </a:lvl1pPr>
          </a:lstStyle>
          <a:p>
            <a:r>
              <a:rPr dirty="0"/>
              <a:t>Title Text</a:t>
            </a:r>
            <a:r>
              <a:rPr lang="en-GB" dirty="0"/>
              <a:t> 35pt Bold</a:t>
            </a:r>
            <a:endParaRPr dirty="0"/>
          </a:p>
        </p:txBody>
      </p:sp>
      <p:sp>
        <p:nvSpPr>
          <p:cNvPr id="22" name="Freeform 21">
            <a:extLst>
              <a:ext uri="{FF2B5EF4-FFF2-40B4-BE49-F238E27FC236}">
                <a16:creationId xmlns:a16="http://schemas.microsoft.com/office/drawing/2014/main" id="{2912A542-9018-EE41-BA24-00AF0AEF3328}"/>
              </a:ext>
            </a:extLst>
          </p:cNvPr>
          <p:cNvSpPr/>
          <p:nvPr userDrawn="1"/>
        </p:nvSpPr>
        <p:spPr>
          <a:xfrm>
            <a:off x="11218761" y="574409"/>
            <a:ext cx="380744" cy="423826"/>
          </a:xfrm>
          <a:custGeom>
            <a:avLst/>
            <a:gdLst>
              <a:gd name="connsiteX0" fmla="*/ 19902 w 507659"/>
              <a:gd name="connsiteY0" fmla="*/ 415354 h 565101"/>
              <a:gd name="connsiteX1" fmla="*/ 188286 w 507659"/>
              <a:gd name="connsiteY1" fmla="*/ 415354 h 565101"/>
              <a:gd name="connsiteX2" fmla="*/ 208179 w 507659"/>
              <a:gd name="connsiteY2" fmla="*/ 435258 h 565101"/>
              <a:gd name="connsiteX3" fmla="*/ 208179 w 507659"/>
              <a:gd name="connsiteY3" fmla="*/ 545197 h 565101"/>
              <a:gd name="connsiteX4" fmla="*/ 188286 w 507659"/>
              <a:gd name="connsiteY4" fmla="*/ 565101 h 565101"/>
              <a:gd name="connsiteX5" fmla="*/ 19902 w 507659"/>
              <a:gd name="connsiteY5" fmla="*/ 565101 h 565101"/>
              <a:gd name="connsiteX6" fmla="*/ 0 w 507659"/>
              <a:gd name="connsiteY6" fmla="*/ 545197 h 565101"/>
              <a:gd name="connsiteX7" fmla="*/ 0 w 507659"/>
              <a:gd name="connsiteY7" fmla="*/ 435258 h 565101"/>
              <a:gd name="connsiteX8" fmla="*/ 19901 w 507659"/>
              <a:gd name="connsiteY8" fmla="*/ 208915 h 565101"/>
              <a:gd name="connsiteX9" fmla="*/ 338025 w 507659"/>
              <a:gd name="connsiteY9" fmla="*/ 208915 h 565101"/>
              <a:gd name="connsiteX10" fmla="*/ 357926 w 507659"/>
              <a:gd name="connsiteY10" fmla="*/ 228812 h 565101"/>
              <a:gd name="connsiteX11" fmla="*/ 357926 w 507659"/>
              <a:gd name="connsiteY11" fmla="*/ 338757 h 565101"/>
              <a:gd name="connsiteX12" fmla="*/ 338025 w 507659"/>
              <a:gd name="connsiteY12" fmla="*/ 358661 h 565101"/>
              <a:gd name="connsiteX13" fmla="*/ 19901 w 507659"/>
              <a:gd name="connsiteY13" fmla="*/ 358661 h 565101"/>
              <a:gd name="connsiteX14" fmla="*/ 0 w 507659"/>
              <a:gd name="connsiteY14" fmla="*/ 338757 h 565101"/>
              <a:gd name="connsiteX15" fmla="*/ 0 w 507659"/>
              <a:gd name="connsiteY15" fmla="*/ 228812 h 565101"/>
              <a:gd name="connsiteX16" fmla="*/ 19907 w 507659"/>
              <a:gd name="connsiteY16" fmla="*/ 0 h 565101"/>
              <a:gd name="connsiteX17" fmla="*/ 487776 w 507659"/>
              <a:gd name="connsiteY17" fmla="*/ 0 h 565101"/>
              <a:gd name="connsiteX18" fmla="*/ 507659 w 507659"/>
              <a:gd name="connsiteY18" fmla="*/ 19888 h 565101"/>
              <a:gd name="connsiteX19" fmla="*/ 507659 w 507659"/>
              <a:gd name="connsiteY19" fmla="*/ 129846 h 565101"/>
              <a:gd name="connsiteX20" fmla="*/ 487776 w 507659"/>
              <a:gd name="connsiteY20" fmla="*/ 149734 h 565101"/>
              <a:gd name="connsiteX21" fmla="*/ 19907 w 507659"/>
              <a:gd name="connsiteY21" fmla="*/ 149734 h 565101"/>
              <a:gd name="connsiteX22" fmla="*/ 0 w 507659"/>
              <a:gd name="connsiteY22" fmla="*/ 129846 h 565101"/>
              <a:gd name="connsiteX23" fmla="*/ 0 w 507659"/>
              <a:gd name="connsiteY23" fmla="*/ 19888 h 5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659" h="565101">
                <a:moveTo>
                  <a:pt x="19902" y="415354"/>
                </a:moveTo>
                <a:lnTo>
                  <a:pt x="188286" y="415354"/>
                </a:lnTo>
                <a:lnTo>
                  <a:pt x="208179" y="435258"/>
                </a:lnTo>
                <a:lnTo>
                  <a:pt x="208179" y="545197"/>
                </a:lnTo>
                <a:lnTo>
                  <a:pt x="188286" y="565101"/>
                </a:lnTo>
                <a:lnTo>
                  <a:pt x="19902" y="565101"/>
                </a:lnTo>
                <a:lnTo>
                  <a:pt x="0" y="545197"/>
                </a:lnTo>
                <a:lnTo>
                  <a:pt x="0" y="435258"/>
                </a:lnTo>
                <a:close/>
                <a:moveTo>
                  <a:pt x="19901" y="208915"/>
                </a:moveTo>
                <a:lnTo>
                  <a:pt x="338025" y="208915"/>
                </a:lnTo>
                <a:lnTo>
                  <a:pt x="357926" y="228812"/>
                </a:lnTo>
                <a:lnTo>
                  <a:pt x="357926" y="338757"/>
                </a:lnTo>
                <a:lnTo>
                  <a:pt x="338025" y="358661"/>
                </a:lnTo>
                <a:lnTo>
                  <a:pt x="19901" y="358661"/>
                </a:lnTo>
                <a:lnTo>
                  <a:pt x="0" y="338757"/>
                </a:lnTo>
                <a:lnTo>
                  <a:pt x="0" y="228812"/>
                </a:lnTo>
                <a:close/>
                <a:moveTo>
                  <a:pt x="19907" y="0"/>
                </a:moveTo>
                <a:lnTo>
                  <a:pt x="487776" y="0"/>
                </a:lnTo>
                <a:lnTo>
                  <a:pt x="507659" y="19888"/>
                </a:lnTo>
                <a:lnTo>
                  <a:pt x="507659" y="129846"/>
                </a:lnTo>
                <a:lnTo>
                  <a:pt x="487776" y="149734"/>
                </a:lnTo>
                <a:lnTo>
                  <a:pt x="19907" y="149734"/>
                </a:lnTo>
                <a:lnTo>
                  <a:pt x="0" y="129846"/>
                </a:lnTo>
                <a:lnTo>
                  <a:pt x="0" y="19888"/>
                </a:lnTo>
                <a:close/>
              </a:path>
            </a:pathLst>
          </a:custGeom>
          <a:solidFill>
            <a:schemeClr val="accent1"/>
          </a:solidFill>
          <a:ln w="12700" cap="flat">
            <a:noFill/>
            <a:miter lim="400000"/>
          </a:ln>
          <a:effectLst/>
        </p:spPr>
        <p:txBody>
          <a:bodyPr wrap="square" lIns="34289" tIns="34289" rIns="34289" bIns="34289" numCol="1" anchor="t">
            <a:noAutofit/>
          </a:bodyPr>
          <a:lstStyle/>
          <a:p>
            <a:endParaRPr sz="1350" b="0" i="0">
              <a:latin typeface="Arial Regular"/>
            </a:endParaRPr>
          </a:p>
        </p:txBody>
      </p:sp>
      <p:sp>
        <p:nvSpPr>
          <p:cNvPr id="4" name="Picture Placeholder 3">
            <a:extLst>
              <a:ext uri="{FF2B5EF4-FFF2-40B4-BE49-F238E27FC236}">
                <a16:creationId xmlns:a16="http://schemas.microsoft.com/office/drawing/2014/main" id="{7BA478B2-D496-4D4F-B81D-EDE6B996A4EB}"/>
              </a:ext>
            </a:extLst>
          </p:cNvPr>
          <p:cNvSpPr>
            <a:spLocks noGrp="1"/>
          </p:cNvSpPr>
          <p:nvPr>
            <p:ph type="pic" sz="quarter" idx="15" hasCustomPrompt="1"/>
          </p:nvPr>
        </p:nvSpPr>
        <p:spPr>
          <a:xfrm>
            <a:off x="675000" y="1858945"/>
            <a:ext cx="4550144" cy="4325400"/>
          </a:xfrm>
          <a:prstGeom prst="rect">
            <a:avLst/>
          </a:prstGeom>
          <a:noFill/>
        </p:spPr>
        <p:txBody>
          <a:bodyPr lIns="0" tIns="0" rIns="0" bIns="0" anchor="ctr" anchorCtr="0"/>
          <a:lstStyle>
            <a:lvl1pPr algn="ctr">
              <a:defRPr sz="900">
                <a:solidFill>
                  <a:schemeClr val="tx2"/>
                </a:solidFill>
              </a:defRPr>
            </a:lvl1pPr>
          </a:lstStyle>
          <a:p>
            <a:r>
              <a:rPr lang="en-US" dirty="0"/>
              <a:t>Publication Image</a:t>
            </a:r>
          </a:p>
        </p:txBody>
      </p:sp>
      <p:sp>
        <p:nvSpPr>
          <p:cNvPr id="40" name="Text Placeholder 4">
            <a:extLst>
              <a:ext uri="{FF2B5EF4-FFF2-40B4-BE49-F238E27FC236}">
                <a16:creationId xmlns:a16="http://schemas.microsoft.com/office/drawing/2014/main" id="{4FC2B60C-80BB-AE48-90C8-C9687D5B2AC9}"/>
              </a:ext>
            </a:extLst>
          </p:cNvPr>
          <p:cNvSpPr>
            <a:spLocks noGrp="1"/>
          </p:cNvSpPr>
          <p:nvPr>
            <p:ph type="body" sz="quarter" idx="16" hasCustomPrompt="1"/>
          </p:nvPr>
        </p:nvSpPr>
        <p:spPr>
          <a:xfrm>
            <a:off x="6966858" y="1889998"/>
            <a:ext cx="4632647" cy="1891961"/>
          </a:xfrm>
          <a:prstGeom prst="rect">
            <a:avLst/>
          </a:prstGeom>
        </p:spPr>
        <p:txBody>
          <a:bodyPr wrap="square" lIns="0" tIns="0" rIns="0" bIns="0">
            <a:spAutoFit/>
          </a:bodyPr>
          <a:lstStyle>
            <a:lvl1pPr>
              <a:lnSpc>
                <a:spcPct val="90000"/>
              </a:lnSpc>
              <a:spcAft>
                <a:spcPts val="2700"/>
              </a:spcAft>
              <a:defRPr sz="3600" b="1" cap="none" baseline="0">
                <a:solidFill>
                  <a:schemeClr val="accent1"/>
                </a:solidFill>
              </a:defRPr>
            </a:lvl1pPr>
            <a:lvl2pPr marL="0" indent="0">
              <a:lnSpc>
                <a:spcPct val="120000"/>
              </a:lnSpc>
              <a:spcAft>
                <a:spcPts val="450"/>
              </a:spcAft>
              <a:buClr>
                <a:schemeClr val="tx1"/>
              </a:buClr>
              <a:buFont typeface="Lucida Grande" panose="020B0600040502020204" pitchFamily="34" charset="0"/>
              <a:buNone/>
              <a:tabLst/>
              <a:defRPr sz="1500" b="1" cap="all" baseline="0">
                <a:solidFill>
                  <a:schemeClr val="accent1"/>
                </a:solidFill>
              </a:defRPr>
            </a:lvl2pPr>
            <a:lvl3pPr marL="203597" indent="-203597">
              <a:lnSpc>
                <a:spcPct val="120000"/>
              </a:lnSpc>
              <a:spcAft>
                <a:spcPts val="450"/>
              </a:spcAft>
              <a:buFont typeface="Arial" panose="020B0604020202020204" pitchFamily="34" charset="0"/>
              <a:buChar char="•"/>
              <a:tabLst/>
              <a:defRPr sz="1275" b="0">
                <a:solidFill>
                  <a:schemeClr val="accent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Headline Copy 48pt Bold</a:t>
            </a:r>
          </a:p>
          <a:p>
            <a:pPr lvl="1"/>
            <a:r>
              <a:rPr lang="en-US" dirty="0" err="1"/>
              <a:t>Subheader</a:t>
            </a:r>
            <a:r>
              <a:rPr lang="en-US" dirty="0"/>
              <a:t> 20pt Bold</a:t>
            </a:r>
          </a:p>
          <a:p>
            <a:pPr lvl="2"/>
            <a:r>
              <a:rPr lang="en-US" dirty="0"/>
              <a:t>Bullets / 3rd Level Copy 17pt Regular</a:t>
            </a:r>
          </a:p>
        </p:txBody>
      </p:sp>
      <p:grpSp>
        <p:nvGrpSpPr>
          <p:cNvPr id="20" name="Group 19">
            <a:extLst>
              <a:ext uri="{FF2B5EF4-FFF2-40B4-BE49-F238E27FC236}">
                <a16:creationId xmlns:a16="http://schemas.microsoft.com/office/drawing/2014/main" id="{FDD2E882-C98F-914B-860E-DF3BFCA18D9A}"/>
              </a:ext>
            </a:extLst>
          </p:cNvPr>
          <p:cNvGrpSpPr/>
          <p:nvPr userDrawn="1"/>
        </p:nvGrpSpPr>
        <p:grpSpPr>
          <a:xfrm>
            <a:off x="10422546" y="7021734"/>
            <a:ext cx="1769454" cy="1273523"/>
            <a:chOff x="0" y="9362312"/>
            <a:chExt cx="2359272" cy="1698030"/>
          </a:xfrm>
        </p:grpSpPr>
        <p:grpSp>
          <p:nvGrpSpPr>
            <p:cNvPr id="25" name="Group 24">
              <a:extLst>
                <a:ext uri="{FF2B5EF4-FFF2-40B4-BE49-F238E27FC236}">
                  <a16:creationId xmlns:a16="http://schemas.microsoft.com/office/drawing/2014/main" id="{ECAD6CD9-72E6-9E4B-9DA5-61F53EBBF944}"/>
                </a:ext>
              </a:extLst>
            </p:cNvPr>
            <p:cNvGrpSpPr/>
            <p:nvPr/>
          </p:nvGrpSpPr>
          <p:grpSpPr>
            <a:xfrm rot="16200000" flipV="1">
              <a:off x="-113880" y="9871177"/>
              <a:ext cx="1415410" cy="400108"/>
              <a:chOff x="-3" y="9495149"/>
              <a:chExt cx="3594694" cy="496672"/>
            </a:xfrm>
          </p:grpSpPr>
          <p:sp>
            <p:nvSpPr>
              <p:cNvPr id="38" name="Rectangle 37">
                <a:extLst>
                  <a:ext uri="{FF2B5EF4-FFF2-40B4-BE49-F238E27FC236}">
                    <a16:creationId xmlns:a16="http://schemas.microsoft.com/office/drawing/2014/main" id="{73CBFFB3-FDA0-C24B-B9E4-4CB645ADD171}"/>
                  </a:ext>
                </a:extLst>
              </p:cNvPr>
              <p:cNvSpPr/>
              <p:nvPr/>
            </p:nvSpPr>
            <p:spPr>
              <a:xfrm>
                <a:off x="-3" y="9495150"/>
                <a:ext cx="720000" cy="49667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39" name="Rectangle 38">
                <a:extLst>
                  <a:ext uri="{FF2B5EF4-FFF2-40B4-BE49-F238E27FC236}">
                    <a16:creationId xmlns:a16="http://schemas.microsoft.com/office/drawing/2014/main" id="{822DD9DD-A26B-8049-B459-810787AEA34B}"/>
                  </a:ext>
                </a:extLst>
              </p:cNvPr>
              <p:cNvSpPr/>
              <p:nvPr/>
            </p:nvSpPr>
            <p:spPr>
              <a:xfrm>
                <a:off x="720002" y="9495149"/>
                <a:ext cx="720000" cy="49667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1" name="Rectangle 40">
                <a:extLst>
                  <a:ext uri="{FF2B5EF4-FFF2-40B4-BE49-F238E27FC236}">
                    <a16:creationId xmlns:a16="http://schemas.microsoft.com/office/drawing/2014/main" id="{601AF33C-D64E-5B45-9E93-8393073022F3}"/>
                  </a:ext>
                </a:extLst>
              </p:cNvPr>
              <p:cNvSpPr/>
              <p:nvPr/>
            </p:nvSpPr>
            <p:spPr>
              <a:xfrm>
                <a:off x="1440002" y="9495150"/>
                <a:ext cx="720000" cy="496671"/>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2" name="Rectangle 41">
                <a:extLst>
                  <a:ext uri="{FF2B5EF4-FFF2-40B4-BE49-F238E27FC236}">
                    <a16:creationId xmlns:a16="http://schemas.microsoft.com/office/drawing/2014/main" id="{216AD1FB-6535-B744-A566-5C668CA61A7C}"/>
                  </a:ext>
                </a:extLst>
              </p:cNvPr>
              <p:cNvSpPr/>
              <p:nvPr/>
            </p:nvSpPr>
            <p:spPr>
              <a:xfrm>
                <a:off x="2160001" y="9495151"/>
                <a:ext cx="720000" cy="49667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sp>
            <p:nvSpPr>
              <p:cNvPr id="43" name="Rectangle 42">
                <a:extLst>
                  <a:ext uri="{FF2B5EF4-FFF2-40B4-BE49-F238E27FC236}">
                    <a16:creationId xmlns:a16="http://schemas.microsoft.com/office/drawing/2014/main" id="{62FF5A16-8CE3-2346-A7DA-2E40F3A3131B}"/>
                  </a:ext>
                </a:extLst>
              </p:cNvPr>
              <p:cNvSpPr/>
              <p:nvPr/>
            </p:nvSpPr>
            <p:spPr>
              <a:xfrm>
                <a:off x="2874691" y="9495149"/>
                <a:ext cx="720000" cy="49667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Arial Regular"/>
                  <a:ea typeface="Calibri Light"/>
                  <a:cs typeface="Calibri Light"/>
                  <a:sym typeface="Calibri Light"/>
                </a:endParaRPr>
              </a:p>
            </p:txBody>
          </p:sp>
        </p:grpSp>
        <p:sp>
          <p:nvSpPr>
            <p:cNvPr id="28" name="TextBox 27">
              <a:extLst>
                <a:ext uri="{FF2B5EF4-FFF2-40B4-BE49-F238E27FC236}">
                  <a16:creationId xmlns:a16="http://schemas.microsoft.com/office/drawing/2014/main" id="{F3FA6315-4F7E-CD40-A6CE-4668EE9EC977}"/>
                </a:ext>
              </a:extLst>
            </p:cNvPr>
            <p:cNvSpPr txBox="1"/>
            <p:nvPr userDrawn="1"/>
          </p:nvSpPr>
          <p:spPr>
            <a:xfrm>
              <a:off x="971624" y="9362312"/>
              <a:ext cx="1387648"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OFF-BLACK</a:t>
              </a:r>
            </a:p>
          </p:txBody>
        </p:sp>
        <p:sp>
          <p:nvSpPr>
            <p:cNvPr id="29" name="TextBox 28">
              <a:extLst>
                <a:ext uri="{FF2B5EF4-FFF2-40B4-BE49-F238E27FC236}">
                  <a16:creationId xmlns:a16="http://schemas.microsoft.com/office/drawing/2014/main" id="{E208838F-4281-AC4D-AE1C-6655BFCC3EC8}"/>
                </a:ext>
              </a:extLst>
            </p:cNvPr>
            <p:cNvSpPr txBox="1"/>
            <p:nvPr userDrawn="1"/>
          </p:nvSpPr>
          <p:spPr>
            <a:xfrm>
              <a:off x="971624" y="9645592"/>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DARK GREY</a:t>
              </a:r>
            </a:p>
          </p:txBody>
        </p:sp>
        <p:sp>
          <p:nvSpPr>
            <p:cNvPr id="30" name="TextBox 29">
              <a:extLst>
                <a:ext uri="{FF2B5EF4-FFF2-40B4-BE49-F238E27FC236}">
                  <a16:creationId xmlns:a16="http://schemas.microsoft.com/office/drawing/2014/main" id="{5227B933-4A27-5747-8DD1-E7D56076C826}"/>
                </a:ext>
              </a:extLst>
            </p:cNvPr>
            <p:cNvSpPr txBox="1"/>
            <p:nvPr userDrawn="1"/>
          </p:nvSpPr>
          <p:spPr>
            <a:xfrm>
              <a:off x="971624" y="9928873"/>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LIGHT GRAY</a:t>
              </a:r>
            </a:p>
          </p:txBody>
        </p:sp>
        <p:sp>
          <p:nvSpPr>
            <p:cNvPr id="34" name="TextBox 33">
              <a:extLst>
                <a:ext uri="{FF2B5EF4-FFF2-40B4-BE49-F238E27FC236}">
                  <a16:creationId xmlns:a16="http://schemas.microsoft.com/office/drawing/2014/main" id="{6BD5A19D-0153-B84E-8AD6-A4DD5ABAD02A}"/>
                </a:ext>
              </a:extLst>
            </p:cNvPr>
            <p:cNvSpPr txBox="1"/>
            <p:nvPr userDrawn="1"/>
          </p:nvSpPr>
          <p:spPr>
            <a:xfrm>
              <a:off x="971624" y="1021215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WHITE</a:t>
              </a:r>
            </a:p>
          </p:txBody>
        </p:sp>
        <p:sp>
          <p:nvSpPr>
            <p:cNvPr id="35" name="TextBox 34">
              <a:extLst>
                <a:ext uri="{FF2B5EF4-FFF2-40B4-BE49-F238E27FC236}">
                  <a16:creationId xmlns:a16="http://schemas.microsoft.com/office/drawing/2014/main" id="{FC3704EA-82B7-2949-9B85-3F37C692A454}"/>
                </a:ext>
              </a:extLst>
            </p:cNvPr>
            <p:cNvSpPr txBox="1"/>
            <p:nvPr userDrawn="1"/>
          </p:nvSpPr>
          <p:spPr>
            <a:xfrm>
              <a:off x="971624" y="10495434"/>
              <a:ext cx="1387647"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bg1"/>
                  </a:solidFill>
                  <a:effectLst/>
                  <a:uFillTx/>
                  <a:latin typeface="Arial" panose="020B0604020202020204" pitchFamily="34" charset="0"/>
                  <a:ea typeface="Calibri Light"/>
                  <a:cs typeface="Arial" panose="020B0604020202020204" pitchFamily="34" charset="0"/>
                  <a:sym typeface="Calibri Light"/>
                </a:rPr>
                <a:t>BRIGHT PURPLE</a:t>
              </a:r>
            </a:p>
          </p:txBody>
        </p:sp>
        <p:sp>
          <p:nvSpPr>
            <p:cNvPr id="36" name="TextBox 35">
              <a:extLst>
                <a:ext uri="{FF2B5EF4-FFF2-40B4-BE49-F238E27FC236}">
                  <a16:creationId xmlns:a16="http://schemas.microsoft.com/office/drawing/2014/main" id="{927070E1-EC9A-FB4A-B85A-F45B5A2F299F}"/>
                </a:ext>
              </a:extLst>
            </p:cNvPr>
            <p:cNvSpPr txBox="1"/>
            <p:nvPr userDrawn="1"/>
          </p:nvSpPr>
          <p:spPr>
            <a:xfrm rot="16200000">
              <a:off x="-600311" y="9962623"/>
              <a:ext cx="1416622" cy="2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rPr>
                <a:t>PRIMARY PALETTE</a:t>
              </a:r>
            </a:p>
          </p:txBody>
        </p:sp>
        <p:sp>
          <p:nvSpPr>
            <p:cNvPr id="37" name="TextBox 36">
              <a:extLst>
                <a:ext uri="{FF2B5EF4-FFF2-40B4-BE49-F238E27FC236}">
                  <a16:creationId xmlns:a16="http://schemas.microsoft.com/office/drawing/2014/main" id="{EB43D843-5E02-EA4E-B785-161C4900A331}"/>
                </a:ext>
              </a:extLst>
            </p:cNvPr>
            <p:cNvSpPr txBox="1"/>
            <p:nvPr userDrawn="1"/>
          </p:nvSpPr>
          <p:spPr>
            <a:xfrm>
              <a:off x="0" y="10776842"/>
              <a:ext cx="2359271" cy="283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750" b="1" i="0" u="none" strike="noStrike" cap="none" spc="0" normalizeH="0" baseline="0">
                  <a:ln>
                    <a:noFill/>
                  </a:ln>
                  <a:solidFill>
                    <a:schemeClr val="tx1"/>
                  </a:solidFill>
                  <a:effectLst/>
                  <a:uFillTx/>
                  <a:latin typeface="Arial" panose="020B0604020202020204" pitchFamily="34" charset="0"/>
                  <a:ea typeface="Calibri Light"/>
                  <a:cs typeface="Arial" panose="020B0604020202020204" pitchFamily="34" charset="0"/>
                  <a:sym typeface="Calibri Light"/>
                </a:rPr>
                <a:t>BRIGHT PURPLE ONLY FOR ACCENT</a:t>
              </a:r>
            </a:p>
          </p:txBody>
        </p:sp>
      </p:grpSp>
      <p:sp>
        <p:nvSpPr>
          <p:cNvPr id="24" name="Text Placeholder 4">
            <a:extLst>
              <a:ext uri="{FF2B5EF4-FFF2-40B4-BE49-F238E27FC236}">
                <a16:creationId xmlns:a16="http://schemas.microsoft.com/office/drawing/2014/main" id="{F4E4AA40-D79B-FC45-93E1-29426A3B2DA6}"/>
              </a:ext>
            </a:extLst>
          </p:cNvPr>
          <p:cNvSpPr>
            <a:spLocks noGrp="1"/>
          </p:cNvSpPr>
          <p:nvPr>
            <p:ph type="body" sz="quarter" idx="14" hasCustomPrompt="1"/>
          </p:nvPr>
        </p:nvSpPr>
        <p:spPr>
          <a:xfrm>
            <a:off x="6966858" y="5553378"/>
            <a:ext cx="4552634" cy="589681"/>
          </a:xfrm>
          <a:prstGeom prst="rect">
            <a:avLst/>
          </a:prstGeom>
          <a:noFill/>
        </p:spPr>
        <p:txBody>
          <a:bodyPr wrap="square" lIns="0" tIns="0" rIns="0" bIns="0" anchor="b" anchorCtr="0">
            <a:spAutoFit/>
          </a:bodyPr>
          <a:lstStyle>
            <a:lvl1pPr>
              <a:lnSpc>
                <a:spcPct val="110000"/>
              </a:lnSpc>
              <a:spcAft>
                <a:spcPts val="0"/>
              </a:spcAft>
              <a:defRPr sz="2100" b="1" cap="none" baseline="0">
                <a:solidFill>
                  <a:schemeClr val="accent1"/>
                </a:solidFill>
              </a:defRPr>
            </a:lvl1pPr>
            <a:lvl2pPr marL="0" indent="0">
              <a:lnSpc>
                <a:spcPct val="110000"/>
              </a:lnSpc>
              <a:spcAft>
                <a:spcPts val="0"/>
              </a:spcAft>
              <a:buClr>
                <a:schemeClr val="tx1"/>
              </a:buClr>
              <a:buFont typeface="Lucida Grande" panose="020B0600040502020204" pitchFamily="34" charset="0"/>
              <a:buNone/>
              <a:tabLst/>
              <a:defRPr sz="1500" b="0" baseline="0">
                <a:solidFill>
                  <a:schemeClr val="accent1"/>
                </a:solidFill>
              </a:defRPr>
            </a:lvl2pPr>
            <a:lvl3pPr>
              <a:lnSpc>
                <a:spcPct val="110000"/>
              </a:lnSpc>
              <a:spcAft>
                <a:spcPts val="900"/>
              </a:spcAft>
              <a:defRPr sz="2100" b="0">
                <a:solidFill>
                  <a:schemeClr val="bg1"/>
                </a:solidFill>
              </a:defRPr>
            </a:lvl3pPr>
            <a:lvl4pPr>
              <a:lnSpc>
                <a:spcPct val="110000"/>
              </a:lnSpc>
              <a:spcAft>
                <a:spcPts val="900"/>
              </a:spcAft>
              <a:defRPr sz="2100" b="0">
                <a:solidFill>
                  <a:schemeClr val="bg1"/>
                </a:solidFill>
              </a:defRPr>
            </a:lvl4pPr>
            <a:lvl5pPr>
              <a:lnSpc>
                <a:spcPct val="110000"/>
              </a:lnSpc>
              <a:spcAft>
                <a:spcPts val="900"/>
              </a:spcAft>
              <a:defRPr sz="2100" b="0">
                <a:solidFill>
                  <a:schemeClr val="bg1"/>
                </a:solidFill>
              </a:defRPr>
            </a:lvl5pPr>
          </a:lstStyle>
          <a:p>
            <a:pPr lvl="0"/>
            <a:r>
              <a:rPr lang="en-US" dirty="0"/>
              <a:t>Name 28pt Bold</a:t>
            </a:r>
          </a:p>
          <a:p>
            <a:pPr lvl="1"/>
            <a:r>
              <a:rPr lang="en-US" dirty="0"/>
              <a:t>Job Title 20pt Regular</a:t>
            </a:r>
          </a:p>
        </p:txBody>
      </p:sp>
      <p:grpSp>
        <p:nvGrpSpPr>
          <p:cNvPr id="26" name="Group 25">
            <a:extLst>
              <a:ext uri="{FF2B5EF4-FFF2-40B4-BE49-F238E27FC236}">
                <a16:creationId xmlns:a16="http://schemas.microsoft.com/office/drawing/2014/main" id="{91D75E19-F0F9-3D45-8C59-97866078D3FE}"/>
              </a:ext>
            </a:extLst>
          </p:cNvPr>
          <p:cNvGrpSpPr/>
          <p:nvPr userDrawn="1"/>
        </p:nvGrpSpPr>
        <p:grpSpPr>
          <a:xfrm>
            <a:off x="0" y="-675000"/>
            <a:ext cx="12192000" cy="540000"/>
            <a:chOff x="0" y="-900000"/>
            <a:chExt cx="16256000" cy="720000"/>
          </a:xfrm>
        </p:grpSpPr>
        <p:cxnSp>
          <p:nvCxnSpPr>
            <p:cNvPr id="27" name="Straight Connector 26">
              <a:extLst>
                <a:ext uri="{FF2B5EF4-FFF2-40B4-BE49-F238E27FC236}">
                  <a16:creationId xmlns:a16="http://schemas.microsoft.com/office/drawing/2014/main" id="{97F8237A-1EFB-1549-BCFA-E8DA13918F72}"/>
                </a:ext>
              </a:extLst>
            </p:cNvPr>
            <p:cNvCxnSpPr/>
            <p:nvPr userDrawn="1"/>
          </p:nvCxnSpPr>
          <p:spPr>
            <a:xfrm>
              <a:off x="15359322" y="-90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6A9CE6D6-147C-4546-B0E7-1CCEFC25B656}"/>
                </a:ext>
              </a:extLst>
            </p:cNvPr>
            <p:cNvCxnSpPr/>
            <p:nvPr userDrawn="1"/>
          </p:nvCxnSpPr>
          <p:spPr>
            <a:xfrm>
              <a:off x="880122" y="-90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63A93A68-68C5-FF43-8767-C809E52CEEAA}"/>
                </a:ext>
              </a:extLst>
            </p:cNvPr>
            <p:cNvCxnSpPr/>
            <p:nvPr userDrawn="1"/>
          </p:nvCxnSpPr>
          <p:spPr>
            <a:xfrm>
              <a:off x="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7CD77223-4B54-054A-8F77-D5D2C53F1E63}"/>
                </a:ext>
              </a:extLst>
            </p:cNvPr>
            <p:cNvCxnSpPr/>
            <p:nvPr userDrawn="1"/>
          </p:nvCxnSpPr>
          <p:spPr>
            <a:xfrm>
              <a:off x="9289144"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19D35BEE-3EC4-F94D-8951-6DC537E80F52}"/>
                </a:ext>
              </a:extLst>
            </p:cNvPr>
            <p:cNvCxnSpPr/>
            <p:nvPr userDrawn="1"/>
          </p:nvCxnSpPr>
          <p:spPr>
            <a:xfrm>
              <a:off x="1161143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7AF79E15-4D64-F04A-809C-DDD4BD8CB5D9}"/>
                </a:ext>
              </a:extLst>
            </p:cNvPr>
            <p:cNvCxnSpPr/>
            <p:nvPr userDrawn="1"/>
          </p:nvCxnSpPr>
          <p:spPr>
            <a:xfrm>
              <a:off x="13933716"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DA2B550A-B180-644B-8BA4-76100FB7463C}"/>
                </a:ext>
              </a:extLst>
            </p:cNvPr>
            <p:cNvCxnSpPr/>
            <p:nvPr userDrawn="1"/>
          </p:nvCxnSpPr>
          <p:spPr>
            <a:xfrm>
              <a:off x="1625600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B4297C76-A064-DE42-B81D-D39BBF4B077D}"/>
                </a:ext>
              </a:extLst>
            </p:cNvPr>
            <p:cNvCxnSpPr/>
            <p:nvPr userDrawn="1"/>
          </p:nvCxnSpPr>
          <p:spPr>
            <a:xfrm>
              <a:off x="6966858"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FF163FAF-CE9E-A540-9BC4-A13CDE4356E2}"/>
                </a:ext>
              </a:extLst>
            </p:cNvPr>
            <p:cNvCxnSpPr/>
            <p:nvPr userDrawn="1"/>
          </p:nvCxnSpPr>
          <p:spPr>
            <a:xfrm>
              <a:off x="2322286"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4EC95DD-D577-1648-975A-D7C2CA187304}"/>
                </a:ext>
              </a:extLst>
            </p:cNvPr>
            <p:cNvCxnSpPr/>
            <p:nvPr userDrawn="1"/>
          </p:nvCxnSpPr>
          <p:spPr>
            <a:xfrm>
              <a:off x="4644572"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36654627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6954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3F9-9E4F-8F81-5A0A-1A010758C4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D2337A-695A-0880-8D1A-E6908EA6D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8B1BF5-8A91-339F-D228-B4FA2E3AD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200AC4-4BCF-CA20-8BA1-BEA584BEE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73C47-3A21-2EA4-26EA-A5013A7DCE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02565A-3EE7-5DF4-5902-B2090F493C81}"/>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8" name="Footer Placeholder 7">
            <a:extLst>
              <a:ext uri="{FF2B5EF4-FFF2-40B4-BE49-F238E27FC236}">
                <a16:creationId xmlns:a16="http://schemas.microsoft.com/office/drawing/2014/main" id="{058EB241-61F3-9B3D-8AF9-CB6BA6B3D7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201C96-0F2B-612B-E7E1-947EB54AD962}"/>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132188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D606-5165-2493-B8DF-04074F3E13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979419-6F42-E8E6-7C8F-44059EC1D05F}"/>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4" name="Footer Placeholder 3">
            <a:extLst>
              <a:ext uri="{FF2B5EF4-FFF2-40B4-BE49-F238E27FC236}">
                <a16:creationId xmlns:a16="http://schemas.microsoft.com/office/drawing/2014/main" id="{C1D3A885-2D84-893F-916D-478606BE63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BB37A8-B3E1-6255-E122-C9F17B89CF50}"/>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297546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138C5-2D46-63FC-CC73-7C1516E81D32}"/>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3" name="Footer Placeholder 2">
            <a:extLst>
              <a:ext uri="{FF2B5EF4-FFF2-40B4-BE49-F238E27FC236}">
                <a16:creationId xmlns:a16="http://schemas.microsoft.com/office/drawing/2014/main" id="{82B885CF-C700-A1BF-5648-C9DFC1B6A1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FED0AF-BF69-500E-9B8C-895DD22BF1BC}"/>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27267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77B4-B8F6-7FED-297C-84FA79FF4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35A196-1317-BA6F-6384-3E258AD66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48F54E-779F-8D1E-980D-D85D757B0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421A8-F8B6-E036-033B-F9C594DEBE1B}"/>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6" name="Footer Placeholder 5">
            <a:extLst>
              <a:ext uri="{FF2B5EF4-FFF2-40B4-BE49-F238E27FC236}">
                <a16:creationId xmlns:a16="http://schemas.microsoft.com/office/drawing/2014/main" id="{96EBE69C-539B-B7BD-F80B-52D8917507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DCEE45-87DD-11E7-E96C-B115D449FE81}"/>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102524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7347-3988-AA08-C876-A5B60DDAA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0B991E-AB9D-6D7C-37D0-14122932F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6902F1-B4C2-CB15-F190-72074F87C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E0463-1084-11E1-9D3E-5FC9EB74D948}"/>
              </a:ext>
            </a:extLst>
          </p:cNvPr>
          <p:cNvSpPr>
            <a:spLocks noGrp="1"/>
          </p:cNvSpPr>
          <p:nvPr>
            <p:ph type="dt" sz="half" idx="10"/>
          </p:nvPr>
        </p:nvSpPr>
        <p:spPr/>
        <p:txBody>
          <a:bodyPr/>
          <a:lstStyle/>
          <a:p>
            <a:fld id="{EC8662E1-FF65-4652-914F-2FBCB960012E}" type="datetimeFigureOut">
              <a:rPr lang="en-GB" smtClean="0"/>
              <a:t>02/12/2024</a:t>
            </a:fld>
            <a:endParaRPr lang="en-GB"/>
          </a:p>
        </p:txBody>
      </p:sp>
      <p:sp>
        <p:nvSpPr>
          <p:cNvPr id="6" name="Footer Placeholder 5">
            <a:extLst>
              <a:ext uri="{FF2B5EF4-FFF2-40B4-BE49-F238E27FC236}">
                <a16:creationId xmlns:a16="http://schemas.microsoft.com/office/drawing/2014/main" id="{D0BCAF21-EC82-E501-AB6C-389DBF6412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2655A-56DE-722E-5567-F1D6A8F89D5B}"/>
              </a:ext>
            </a:extLst>
          </p:cNvPr>
          <p:cNvSpPr>
            <a:spLocks noGrp="1"/>
          </p:cNvSpPr>
          <p:nvPr>
            <p:ph type="sldNum" sz="quarter" idx="12"/>
          </p:nvPr>
        </p:nvSpPr>
        <p:spPr/>
        <p:txBody>
          <a:bodyPr/>
          <a:lstStyle/>
          <a:p>
            <a:fld id="{C5B3E2F5-FBBD-4338-BF48-B0DA2A972198}" type="slidenum">
              <a:rPr lang="en-GB" smtClean="0"/>
              <a:t>‹#›</a:t>
            </a:fld>
            <a:endParaRPr lang="en-GB"/>
          </a:p>
        </p:txBody>
      </p:sp>
    </p:spTree>
    <p:extLst>
      <p:ext uri="{BB962C8B-B14F-4D97-AF65-F5344CB8AC3E}">
        <p14:creationId xmlns:p14="http://schemas.microsoft.com/office/powerpoint/2010/main" val="211385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EB504-1921-AC66-E0F3-BE2839F69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175EB3-0EE6-89C0-7ABC-6FA429132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E212B-2893-840C-AB1C-5425325E0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8662E1-FF65-4652-914F-2FBCB960012E}" type="datetimeFigureOut">
              <a:rPr lang="en-GB" smtClean="0"/>
              <a:t>02/12/2024</a:t>
            </a:fld>
            <a:endParaRPr lang="en-GB"/>
          </a:p>
        </p:txBody>
      </p:sp>
      <p:sp>
        <p:nvSpPr>
          <p:cNvPr id="5" name="Footer Placeholder 4">
            <a:extLst>
              <a:ext uri="{FF2B5EF4-FFF2-40B4-BE49-F238E27FC236}">
                <a16:creationId xmlns:a16="http://schemas.microsoft.com/office/drawing/2014/main" id="{3B38EF6A-D3E0-5999-9F6D-80FE113FB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DE131FC-B7F5-DC3A-F1D4-CF3D05D79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3E2F5-FBBD-4338-BF48-B0DA2A972198}" type="slidenum">
              <a:rPr lang="en-GB" smtClean="0"/>
              <a:t>‹#›</a:t>
            </a:fld>
            <a:endParaRPr lang="en-GB"/>
          </a:p>
        </p:txBody>
      </p:sp>
    </p:spTree>
    <p:extLst>
      <p:ext uri="{BB962C8B-B14F-4D97-AF65-F5344CB8AC3E}">
        <p14:creationId xmlns:p14="http://schemas.microsoft.com/office/powerpoint/2010/main" val="79168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ECE306-90FC-D847-BFF4-6CD75A5C13D7}"/>
              </a:ext>
            </a:extLst>
          </p:cNvPr>
          <p:cNvGrpSpPr/>
          <p:nvPr userDrawn="1"/>
        </p:nvGrpSpPr>
        <p:grpSpPr>
          <a:xfrm>
            <a:off x="0" y="-675000"/>
            <a:ext cx="12192000" cy="540000"/>
            <a:chOff x="0" y="-900000"/>
            <a:chExt cx="16256000" cy="720000"/>
          </a:xfrm>
        </p:grpSpPr>
        <p:cxnSp>
          <p:nvCxnSpPr>
            <p:cNvPr id="44" name="Straight Connector 43">
              <a:extLst>
                <a:ext uri="{FF2B5EF4-FFF2-40B4-BE49-F238E27FC236}">
                  <a16:creationId xmlns:a16="http://schemas.microsoft.com/office/drawing/2014/main" id="{A77A70DA-7A69-DF4C-BB93-1C3F7DA1C9FD}"/>
                </a:ext>
              </a:extLst>
            </p:cNvPr>
            <p:cNvCxnSpPr/>
            <p:nvPr userDrawn="1"/>
          </p:nvCxnSpPr>
          <p:spPr>
            <a:xfrm>
              <a:off x="15359322" y="-90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4D08D29E-4ED5-5749-B17C-DD5A68B8658A}"/>
                </a:ext>
              </a:extLst>
            </p:cNvPr>
            <p:cNvCxnSpPr/>
            <p:nvPr userDrawn="1"/>
          </p:nvCxnSpPr>
          <p:spPr>
            <a:xfrm>
              <a:off x="880122" y="-90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50BD51D9-8A3B-A140-975B-448BBEBBDF1A}"/>
                </a:ext>
              </a:extLst>
            </p:cNvPr>
            <p:cNvCxnSpPr/>
            <p:nvPr userDrawn="1"/>
          </p:nvCxnSpPr>
          <p:spPr>
            <a:xfrm>
              <a:off x="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728B4BE2-F070-6A43-9D48-E65989C0EAF1}"/>
                </a:ext>
              </a:extLst>
            </p:cNvPr>
            <p:cNvCxnSpPr/>
            <p:nvPr userDrawn="1"/>
          </p:nvCxnSpPr>
          <p:spPr>
            <a:xfrm>
              <a:off x="9289144"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02954166-6A35-BC4C-89F3-68B291F9D24E}"/>
                </a:ext>
              </a:extLst>
            </p:cNvPr>
            <p:cNvCxnSpPr/>
            <p:nvPr userDrawn="1"/>
          </p:nvCxnSpPr>
          <p:spPr>
            <a:xfrm>
              <a:off x="1161143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A15813A3-1AEC-FB4C-82C2-286451C52630}"/>
                </a:ext>
              </a:extLst>
            </p:cNvPr>
            <p:cNvCxnSpPr/>
            <p:nvPr userDrawn="1"/>
          </p:nvCxnSpPr>
          <p:spPr>
            <a:xfrm>
              <a:off x="13933716"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1BC03C8A-C2A1-BA47-AD74-93285C135DB9}"/>
                </a:ext>
              </a:extLst>
            </p:cNvPr>
            <p:cNvCxnSpPr/>
            <p:nvPr userDrawn="1"/>
          </p:nvCxnSpPr>
          <p:spPr>
            <a:xfrm>
              <a:off x="16256000"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B3B153B-31E8-974E-862B-5227A411F3A8}"/>
                </a:ext>
              </a:extLst>
            </p:cNvPr>
            <p:cNvCxnSpPr/>
            <p:nvPr userDrawn="1"/>
          </p:nvCxnSpPr>
          <p:spPr>
            <a:xfrm>
              <a:off x="6966858"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D0BEFB42-828B-F54B-833E-4DB832033D8C}"/>
                </a:ext>
              </a:extLst>
            </p:cNvPr>
            <p:cNvCxnSpPr/>
            <p:nvPr userDrawn="1"/>
          </p:nvCxnSpPr>
          <p:spPr>
            <a:xfrm>
              <a:off x="2322286"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36A0AAD4-D502-7144-A4FB-A3BB04BD8BCF}"/>
                </a:ext>
              </a:extLst>
            </p:cNvPr>
            <p:cNvCxnSpPr/>
            <p:nvPr userDrawn="1"/>
          </p:nvCxnSpPr>
          <p:spPr>
            <a:xfrm>
              <a:off x="4644572" y="-540000"/>
              <a:ext cx="0" cy="3600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9523768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Lst>
  <p:transition spd="med"/>
  <p:txStyles>
    <p:titleStyle>
      <a:lvl1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1pPr>
      <a:lvl2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9pPr>
    </p:titleStyle>
    <p:bodyStyle>
      <a:lvl1pPr marL="0" marR="0" indent="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1pPr>
      <a:lvl2pPr marL="0" marR="0" indent="3429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2pPr>
      <a:lvl3pPr marL="0" marR="0" indent="6858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3pPr>
      <a:lvl4pPr marL="0" marR="0" indent="10287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4pPr>
      <a:lvl5pPr marL="0" marR="0" indent="13716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5pPr>
      <a:lvl6pPr marL="0" marR="0" indent="17145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6pPr>
      <a:lvl7pPr marL="0" marR="0" indent="20574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7pPr>
      <a:lvl8pPr marL="0" marR="0" indent="24003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8pPr>
      <a:lvl9pPr marL="0" marR="0" indent="2743200" algn="l" defTabSz="685800" rtl="0" latinLnBrk="0">
        <a:lnSpc>
          <a:spcPct val="100000"/>
        </a:lnSpc>
        <a:spcBef>
          <a:spcPts val="0"/>
        </a:spcBef>
        <a:spcAft>
          <a:spcPts val="0"/>
        </a:spcAft>
        <a:buClrTx/>
        <a:buSzTx/>
        <a:buFontTx/>
        <a:buNone/>
        <a:tabLst/>
        <a:defRPr sz="5700" b="1" i="0" u="none" strike="noStrike" cap="none" spc="0" baseline="0">
          <a:ln>
            <a:noFill/>
          </a:ln>
          <a:solidFill>
            <a:srgbClr val="FFFFFF"/>
          </a:solidFill>
          <a:uFillTx/>
          <a:latin typeface="Arial"/>
          <a:ea typeface="Arial"/>
          <a:cs typeface="Arial"/>
          <a:sym typeface="Arial"/>
        </a:defRPr>
      </a:lvl9pPr>
    </p:bodyStyle>
    <p:otherStyle>
      <a:lvl1pPr marL="0" marR="0" indent="1905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1pPr>
      <a:lvl2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2pPr>
      <a:lvl3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3pPr>
      <a:lvl4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4pPr>
      <a:lvl5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5pPr>
      <a:lvl6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6pPr>
      <a:lvl7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7pPr>
      <a:lvl8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8pPr>
      <a:lvl9pPr marL="0" marR="0" indent="0" algn="l" defTabSz="685800" rtl="0" latinLnBrk="0">
        <a:lnSpc>
          <a:spcPts val="105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astmarkets.com" TargetMode="External"/><Relationship Id="rId7" Type="http://schemas.openxmlformats.org/officeDocument/2006/relationships/hyperlink" Target="https://www.fastmarkets.com/solutions/data-licensing" TargetMode="External"/><Relationship Id="rId2" Type="http://schemas.openxmlformats.org/officeDocument/2006/relationships/hyperlink" Target="mailto:customersuccess@fastmarkets.com" TargetMode="External"/><Relationship Id="rId1" Type="http://schemas.openxmlformats.org/officeDocument/2006/relationships/slideLayout" Target="../slideLayouts/slideLayout13.xml"/><Relationship Id="rId6" Type="http://schemas.openxmlformats.org/officeDocument/2006/relationships/hyperlink" Target="https://www.fastmarkets.com/about-us/methodology" TargetMode="External"/><Relationship Id="rId5" Type="http://schemas.openxmlformats.org/officeDocument/2006/relationships/hyperlink" Target="https://www.fastmarkets.com/about-us/methodology/pricing-notices" TargetMode="External"/><Relationship Id="rId4" Type="http://schemas.openxmlformats.org/officeDocument/2006/relationships/hyperlink" Target="https://www.fastmarkets.com/what-we-do/pricing-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F56474-04E1-CD4A-974D-0DBBC9686E17}"/>
              </a:ext>
            </a:extLst>
          </p:cNvPr>
          <p:cNvSpPr/>
          <p:nvPr/>
        </p:nvSpPr>
        <p:spPr>
          <a:xfrm>
            <a:off x="-178308" y="0"/>
            <a:ext cx="12529866" cy="7020000"/>
          </a:xfrm>
          <a:prstGeom prst="rect">
            <a:avLst/>
          </a:prstGeom>
          <a:solidFill>
            <a:srgbClr val="ECECE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defTabSz="685800" hangingPunct="0"/>
            <a:endParaRPr lang="en-US" sz="1350" dirty="0">
              <a:solidFill>
                <a:srgbClr val="000000"/>
              </a:solidFill>
              <a:latin typeface="Arial" panose="020B0604020202020204" pitchFamily="34" charset="0"/>
              <a:ea typeface="Calibri Light"/>
              <a:cs typeface="Arial" panose="020B0604020202020204" pitchFamily="34" charset="0"/>
              <a:sym typeface="Calibri Light"/>
            </a:endParaRPr>
          </a:p>
        </p:txBody>
      </p:sp>
      <p:sp>
        <p:nvSpPr>
          <p:cNvPr id="5" name="object 6">
            <a:extLst>
              <a:ext uri="{FF2B5EF4-FFF2-40B4-BE49-F238E27FC236}">
                <a16:creationId xmlns:a16="http://schemas.microsoft.com/office/drawing/2014/main" id="{55D38AD3-876E-A84D-B107-75E54ED14FC9}"/>
              </a:ext>
            </a:extLst>
          </p:cNvPr>
          <p:cNvSpPr/>
          <p:nvPr/>
        </p:nvSpPr>
        <p:spPr>
          <a:xfrm>
            <a:off x="675000" y="4320000"/>
            <a:ext cx="1755000" cy="270000"/>
          </a:xfrm>
          <a:custGeom>
            <a:avLst/>
            <a:gdLst/>
            <a:ahLst/>
            <a:cxnLst>
              <a:cxn ang="0">
                <a:pos x="wd2" y="hd2"/>
              </a:cxn>
              <a:cxn ang="5400000">
                <a:pos x="wd2" y="hd2"/>
              </a:cxn>
              <a:cxn ang="10800000">
                <a:pos x="wd2" y="hd2"/>
              </a:cxn>
              <a:cxn ang="16200000">
                <a:pos x="wd2" y="hd2"/>
              </a:cxn>
            </a:cxnLst>
            <a:rect l="0" t="0" r="r" b="b"/>
            <a:pathLst>
              <a:path w="21600" h="21600" extrusionOk="0">
                <a:moveTo>
                  <a:pt x="21177" y="0"/>
                </a:moveTo>
                <a:lnTo>
                  <a:pt x="423" y="0"/>
                </a:lnTo>
                <a:lnTo>
                  <a:pt x="0" y="2869"/>
                </a:lnTo>
                <a:lnTo>
                  <a:pt x="0" y="18731"/>
                </a:lnTo>
                <a:lnTo>
                  <a:pt x="423" y="21600"/>
                </a:lnTo>
                <a:lnTo>
                  <a:pt x="21177" y="21600"/>
                </a:lnTo>
                <a:lnTo>
                  <a:pt x="21600" y="18731"/>
                </a:lnTo>
                <a:lnTo>
                  <a:pt x="21600" y="2869"/>
                </a:lnTo>
                <a:lnTo>
                  <a:pt x="21177" y="0"/>
                </a:lnTo>
                <a:close/>
              </a:path>
            </a:pathLst>
          </a:custGeom>
          <a:solidFill>
            <a:srgbClr val="6E0691"/>
          </a:solidFill>
          <a:ln w="12700">
            <a:miter lim="400000"/>
          </a:ln>
        </p:spPr>
        <p:txBody>
          <a:bodyPr lIns="0" rIns="34289"/>
          <a:lstStyle/>
          <a:p>
            <a:endParaRPr sz="1350">
              <a:latin typeface="Arial Regular"/>
            </a:endParaRPr>
          </a:p>
        </p:txBody>
      </p:sp>
      <p:grpSp>
        <p:nvGrpSpPr>
          <p:cNvPr id="8" name="Group 7">
            <a:extLst>
              <a:ext uri="{FF2B5EF4-FFF2-40B4-BE49-F238E27FC236}">
                <a16:creationId xmlns:a16="http://schemas.microsoft.com/office/drawing/2014/main" id="{47DFC625-DD6F-B34F-B924-FE404928411D}"/>
              </a:ext>
            </a:extLst>
          </p:cNvPr>
          <p:cNvGrpSpPr>
            <a:grpSpLocks noChangeAspect="1"/>
          </p:cNvGrpSpPr>
          <p:nvPr/>
        </p:nvGrpSpPr>
        <p:grpSpPr>
          <a:xfrm>
            <a:off x="9413492" y="607500"/>
            <a:ext cx="2106000" cy="331374"/>
            <a:chOff x="-6350" y="2987675"/>
            <a:chExt cx="10079038" cy="1585913"/>
          </a:xfrm>
          <a:solidFill>
            <a:schemeClr val="tx1"/>
          </a:solidFill>
        </p:grpSpPr>
        <p:sp>
          <p:nvSpPr>
            <p:cNvPr id="9" name="Freeform 1">
              <a:extLst>
                <a:ext uri="{FF2B5EF4-FFF2-40B4-BE49-F238E27FC236}">
                  <a16:creationId xmlns:a16="http://schemas.microsoft.com/office/drawing/2014/main" id="{BADDD918-05F9-9B42-9469-399353F064FE}"/>
                </a:ext>
              </a:extLst>
            </p:cNvPr>
            <p:cNvSpPr>
              <a:spLocks noChangeArrowheads="1"/>
            </p:cNvSpPr>
            <p:nvPr/>
          </p:nvSpPr>
          <p:spPr bwMode="auto">
            <a:xfrm>
              <a:off x="-6350" y="2987675"/>
              <a:ext cx="1422400" cy="1585913"/>
            </a:xfrm>
            <a:custGeom>
              <a:avLst/>
              <a:gdLst>
                <a:gd name="T0" fmla="*/ 157 w 3953"/>
                <a:gd name="T1" fmla="*/ 3235 h 4404"/>
                <a:gd name="T2" fmla="*/ 0 w 3953"/>
                <a:gd name="T3" fmla="*/ 3392 h 4404"/>
                <a:gd name="T4" fmla="*/ 0 w 3953"/>
                <a:gd name="T5" fmla="*/ 4250 h 4404"/>
                <a:gd name="T6" fmla="*/ 157 w 3953"/>
                <a:gd name="T7" fmla="*/ 4403 h 4404"/>
                <a:gd name="T8" fmla="*/ 1467 w 3953"/>
                <a:gd name="T9" fmla="*/ 4403 h 4404"/>
                <a:gd name="T10" fmla="*/ 1624 w 3953"/>
                <a:gd name="T11" fmla="*/ 4250 h 4404"/>
                <a:gd name="T12" fmla="*/ 1624 w 3953"/>
                <a:gd name="T13" fmla="*/ 3392 h 4404"/>
                <a:gd name="T14" fmla="*/ 1467 w 3953"/>
                <a:gd name="T15" fmla="*/ 3235 h 4404"/>
                <a:gd name="T16" fmla="*/ 157 w 3953"/>
                <a:gd name="T17" fmla="*/ 3235 h 4404"/>
                <a:gd name="T18" fmla="*/ 157 w 3953"/>
                <a:gd name="T19" fmla="*/ 1630 h 4404"/>
                <a:gd name="T20" fmla="*/ 0 w 3953"/>
                <a:gd name="T21" fmla="*/ 1783 h 4404"/>
                <a:gd name="T22" fmla="*/ 0 w 3953"/>
                <a:gd name="T23" fmla="*/ 2639 h 4404"/>
                <a:gd name="T24" fmla="*/ 157 w 3953"/>
                <a:gd name="T25" fmla="*/ 2792 h 4404"/>
                <a:gd name="T26" fmla="*/ 2633 w 3953"/>
                <a:gd name="T27" fmla="*/ 2792 h 4404"/>
                <a:gd name="T28" fmla="*/ 2790 w 3953"/>
                <a:gd name="T29" fmla="*/ 2639 h 4404"/>
                <a:gd name="T30" fmla="*/ 2790 w 3953"/>
                <a:gd name="T31" fmla="*/ 1783 h 4404"/>
                <a:gd name="T32" fmla="*/ 2633 w 3953"/>
                <a:gd name="T33" fmla="*/ 1630 h 4404"/>
                <a:gd name="T34" fmla="*/ 157 w 3953"/>
                <a:gd name="T35" fmla="*/ 1630 h 4404"/>
                <a:gd name="T36" fmla="*/ 157 w 3953"/>
                <a:gd name="T37" fmla="*/ 0 h 4404"/>
                <a:gd name="T38" fmla="*/ 0 w 3953"/>
                <a:gd name="T39" fmla="*/ 153 h 4404"/>
                <a:gd name="T40" fmla="*/ 0 w 3953"/>
                <a:gd name="T41" fmla="*/ 1011 h 4404"/>
                <a:gd name="T42" fmla="*/ 157 w 3953"/>
                <a:gd name="T43" fmla="*/ 1168 h 4404"/>
                <a:gd name="T44" fmla="*/ 3800 w 3953"/>
                <a:gd name="T45" fmla="*/ 1168 h 4404"/>
                <a:gd name="T46" fmla="*/ 3952 w 3953"/>
                <a:gd name="T47" fmla="*/ 1011 h 4404"/>
                <a:gd name="T48" fmla="*/ 3952 w 3953"/>
                <a:gd name="T49" fmla="*/ 153 h 4404"/>
                <a:gd name="T50" fmla="*/ 3800 w 3953"/>
                <a:gd name="T51" fmla="*/ 0 h 4404"/>
                <a:gd name="T52" fmla="*/ 157 w 3953"/>
                <a:gd name="T53" fmla="*/ 0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3" h="4404">
                  <a:moveTo>
                    <a:pt x="157" y="3235"/>
                  </a:moveTo>
                  <a:lnTo>
                    <a:pt x="0" y="3392"/>
                  </a:lnTo>
                  <a:lnTo>
                    <a:pt x="0" y="4250"/>
                  </a:lnTo>
                  <a:lnTo>
                    <a:pt x="157" y="4403"/>
                  </a:lnTo>
                  <a:lnTo>
                    <a:pt x="1467" y="4403"/>
                  </a:lnTo>
                  <a:lnTo>
                    <a:pt x="1624" y="4250"/>
                  </a:lnTo>
                  <a:lnTo>
                    <a:pt x="1624" y="3392"/>
                  </a:lnTo>
                  <a:lnTo>
                    <a:pt x="1467" y="3235"/>
                  </a:lnTo>
                  <a:lnTo>
                    <a:pt x="157" y="3235"/>
                  </a:lnTo>
                  <a:close/>
                  <a:moveTo>
                    <a:pt x="157" y="1630"/>
                  </a:moveTo>
                  <a:lnTo>
                    <a:pt x="0" y="1783"/>
                  </a:lnTo>
                  <a:lnTo>
                    <a:pt x="0" y="2639"/>
                  </a:lnTo>
                  <a:lnTo>
                    <a:pt x="157" y="2792"/>
                  </a:lnTo>
                  <a:lnTo>
                    <a:pt x="2633" y="2792"/>
                  </a:lnTo>
                  <a:lnTo>
                    <a:pt x="2790" y="2639"/>
                  </a:lnTo>
                  <a:lnTo>
                    <a:pt x="2790" y="1783"/>
                  </a:lnTo>
                  <a:lnTo>
                    <a:pt x="2633" y="1630"/>
                  </a:lnTo>
                  <a:lnTo>
                    <a:pt x="157" y="1630"/>
                  </a:lnTo>
                  <a:close/>
                  <a:moveTo>
                    <a:pt x="157" y="0"/>
                  </a:moveTo>
                  <a:lnTo>
                    <a:pt x="0" y="153"/>
                  </a:lnTo>
                  <a:lnTo>
                    <a:pt x="0" y="1011"/>
                  </a:lnTo>
                  <a:lnTo>
                    <a:pt x="157" y="1168"/>
                  </a:lnTo>
                  <a:lnTo>
                    <a:pt x="3800" y="1168"/>
                  </a:lnTo>
                  <a:lnTo>
                    <a:pt x="3952" y="1011"/>
                  </a:lnTo>
                  <a:lnTo>
                    <a:pt x="3952" y="153"/>
                  </a:lnTo>
                  <a:lnTo>
                    <a:pt x="3800" y="0"/>
                  </a:lnTo>
                  <a:lnTo>
                    <a:pt x="15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Arial Regular"/>
              </a:endParaRPr>
            </a:p>
          </p:txBody>
        </p:sp>
        <p:sp>
          <p:nvSpPr>
            <p:cNvPr id="10" name="Freeform 2">
              <a:extLst>
                <a:ext uri="{FF2B5EF4-FFF2-40B4-BE49-F238E27FC236}">
                  <a16:creationId xmlns:a16="http://schemas.microsoft.com/office/drawing/2014/main" id="{5D065F56-8152-BF40-8DE3-39204D23D73D}"/>
                </a:ext>
              </a:extLst>
            </p:cNvPr>
            <p:cNvSpPr>
              <a:spLocks noChangeArrowheads="1"/>
            </p:cNvSpPr>
            <p:nvPr/>
          </p:nvSpPr>
          <p:spPr bwMode="auto">
            <a:xfrm>
              <a:off x="2000250" y="3279775"/>
              <a:ext cx="8072438" cy="1135063"/>
            </a:xfrm>
            <a:custGeom>
              <a:avLst/>
              <a:gdLst>
                <a:gd name="T0" fmla="*/ 11856 w 22424"/>
                <a:gd name="T1" fmla="*/ 1025 h 3151"/>
                <a:gd name="T2" fmla="*/ 11299 w 22424"/>
                <a:gd name="T3" fmla="*/ 2397 h 3151"/>
                <a:gd name="T4" fmla="*/ 12452 w 22424"/>
                <a:gd name="T5" fmla="*/ 3135 h 3151"/>
                <a:gd name="T6" fmla="*/ 12656 w 22424"/>
                <a:gd name="T7" fmla="*/ 2568 h 3151"/>
                <a:gd name="T8" fmla="*/ 11899 w 22424"/>
                <a:gd name="T9" fmla="*/ 2349 h 3151"/>
                <a:gd name="T10" fmla="*/ 12075 w 22424"/>
                <a:gd name="T11" fmla="*/ 1544 h 3151"/>
                <a:gd name="T12" fmla="*/ 12837 w 22424"/>
                <a:gd name="T13" fmla="*/ 2373 h 3151"/>
                <a:gd name="T14" fmla="*/ 18985 w 22424"/>
                <a:gd name="T15" fmla="*/ 1321 h 3151"/>
                <a:gd name="T16" fmla="*/ 17728 w 22424"/>
                <a:gd name="T17" fmla="*/ 1044 h 3151"/>
                <a:gd name="T18" fmla="*/ 17137 w 22424"/>
                <a:gd name="T19" fmla="*/ 1901 h 3151"/>
                <a:gd name="T20" fmla="*/ 17399 w 22424"/>
                <a:gd name="T21" fmla="*/ 2792 h 3151"/>
                <a:gd name="T22" fmla="*/ 18594 w 22424"/>
                <a:gd name="T23" fmla="*/ 3093 h 3151"/>
                <a:gd name="T24" fmla="*/ 18542 w 22424"/>
                <a:gd name="T25" fmla="*/ 2606 h 3151"/>
                <a:gd name="T26" fmla="*/ 17723 w 22424"/>
                <a:gd name="T27" fmla="*/ 2339 h 3151"/>
                <a:gd name="T28" fmla="*/ 17889 w 22424"/>
                <a:gd name="T29" fmla="*/ 1487 h 3151"/>
                <a:gd name="T30" fmla="*/ 18561 w 22424"/>
                <a:gd name="T31" fmla="*/ 1568 h 3151"/>
                <a:gd name="T32" fmla="*/ 2891 w 22424"/>
                <a:gd name="T33" fmla="*/ 949 h 3151"/>
                <a:gd name="T34" fmla="*/ 1805 w 22424"/>
                <a:gd name="T35" fmla="*/ 1810 h 3151"/>
                <a:gd name="T36" fmla="*/ 2476 w 22424"/>
                <a:gd name="T37" fmla="*/ 3107 h 3151"/>
                <a:gd name="T38" fmla="*/ 3567 w 22424"/>
                <a:gd name="T39" fmla="*/ 987 h 3151"/>
                <a:gd name="T40" fmla="*/ 2643 w 22424"/>
                <a:gd name="T41" fmla="*/ 2578 h 3151"/>
                <a:gd name="T42" fmla="*/ 2405 w 22424"/>
                <a:gd name="T43" fmla="*/ 1801 h 3151"/>
                <a:gd name="T44" fmla="*/ 3124 w 22424"/>
                <a:gd name="T45" fmla="*/ 1496 h 3151"/>
                <a:gd name="T46" fmla="*/ 21571 w 22424"/>
                <a:gd name="T47" fmla="*/ 1434 h 3151"/>
                <a:gd name="T48" fmla="*/ 22142 w 22424"/>
                <a:gd name="T49" fmla="*/ 1039 h 3151"/>
                <a:gd name="T50" fmla="*/ 20975 w 22424"/>
                <a:gd name="T51" fmla="*/ 1215 h 3151"/>
                <a:gd name="T52" fmla="*/ 21023 w 22424"/>
                <a:gd name="T53" fmla="*/ 2016 h 3151"/>
                <a:gd name="T54" fmla="*/ 21856 w 22424"/>
                <a:gd name="T55" fmla="*/ 2492 h 3151"/>
                <a:gd name="T56" fmla="*/ 21157 w 22424"/>
                <a:gd name="T57" fmla="*/ 2568 h 3151"/>
                <a:gd name="T58" fmla="*/ 21823 w 22424"/>
                <a:gd name="T59" fmla="*/ 3126 h 3151"/>
                <a:gd name="T60" fmla="*/ 22409 w 22424"/>
                <a:gd name="T61" fmla="*/ 2368 h 3151"/>
                <a:gd name="T62" fmla="*/ 21557 w 22424"/>
                <a:gd name="T63" fmla="*/ 1748 h 3151"/>
                <a:gd name="T64" fmla="*/ 4967 w 22424"/>
                <a:gd name="T65" fmla="*/ 1448 h 3151"/>
                <a:gd name="T66" fmla="*/ 5667 w 22424"/>
                <a:gd name="T67" fmla="*/ 1077 h 3151"/>
                <a:gd name="T68" fmla="*/ 4467 w 22424"/>
                <a:gd name="T69" fmla="*/ 1168 h 3151"/>
                <a:gd name="T70" fmla="*/ 4434 w 22424"/>
                <a:gd name="T71" fmla="*/ 1987 h 3151"/>
                <a:gd name="T72" fmla="*/ 5300 w 22424"/>
                <a:gd name="T73" fmla="*/ 2492 h 3151"/>
                <a:gd name="T74" fmla="*/ 4657 w 22424"/>
                <a:gd name="T75" fmla="*/ 2592 h 3151"/>
                <a:gd name="T76" fmla="*/ 5186 w 22424"/>
                <a:gd name="T77" fmla="*/ 3140 h 3151"/>
                <a:gd name="T78" fmla="*/ 5862 w 22424"/>
                <a:gd name="T79" fmla="*/ 2430 h 3151"/>
                <a:gd name="T80" fmla="*/ 5076 w 22424"/>
                <a:gd name="T81" fmla="*/ 1777 h 3151"/>
                <a:gd name="T82" fmla="*/ 10399 w 22424"/>
                <a:gd name="T83" fmla="*/ 996 h 3151"/>
                <a:gd name="T84" fmla="*/ 9494 w 22424"/>
                <a:gd name="T85" fmla="*/ 1149 h 3151"/>
                <a:gd name="T86" fmla="*/ 8580 w 22424"/>
                <a:gd name="T87" fmla="*/ 944 h 3151"/>
                <a:gd name="T88" fmla="*/ 8243 w 22424"/>
                <a:gd name="T89" fmla="*/ 1600 h 3151"/>
                <a:gd name="T90" fmla="*/ 8904 w 22424"/>
                <a:gd name="T91" fmla="*/ 1600 h 3151"/>
                <a:gd name="T92" fmla="*/ 9556 w 22424"/>
                <a:gd name="T93" fmla="*/ 1748 h 3151"/>
                <a:gd name="T94" fmla="*/ 10176 w 22424"/>
                <a:gd name="T95" fmla="*/ 1482 h 3151"/>
                <a:gd name="T96" fmla="*/ 11028 w 22424"/>
                <a:gd name="T97" fmla="*/ 3107 h 3151"/>
                <a:gd name="T98" fmla="*/ 15437 w 22424"/>
                <a:gd name="T99" fmla="*/ 0 h 3151"/>
                <a:gd name="T100" fmla="*/ 14342 w 22424"/>
                <a:gd name="T101" fmla="*/ 1144 h 3151"/>
                <a:gd name="T102" fmla="*/ 14737 w 22424"/>
                <a:gd name="T103" fmla="*/ 1477 h 3151"/>
                <a:gd name="T104" fmla="*/ 591 w 22424"/>
                <a:gd name="T105" fmla="*/ 1729 h 3151"/>
                <a:gd name="T106" fmla="*/ 6095 w 22424"/>
                <a:gd name="T107" fmla="*/ 2321 h 3151"/>
                <a:gd name="T108" fmla="*/ 6543 w 22424"/>
                <a:gd name="T109" fmla="*/ 3069 h 3151"/>
                <a:gd name="T110" fmla="*/ 6967 w 22424"/>
                <a:gd name="T111" fmla="*/ 2645 h 3151"/>
                <a:gd name="T112" fmla="*/ 7243 w 22424"/>
                <a:gd name="T113" fmla="*/ 1467 h 3151"/>
                <a:gd name="T114" fmla="*/ 19552 w 22424"/>
                <a:gd name="T115" fmla="*/ 2845 h 3151"/>
                <a:gd name="T116" fmla="*/ 20285 w 22424"/>
                <a:gd name="T117" fmla="*/ 3150 h 3151"/>
                <a:gd name="T118" fmla="*/ 20033 w 22424"/>
                <a:gd name="T119" fmla="*/ 254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24" h="3151">
                  <a:moveTo>
                    <a:pt x="13042" y="987"/>
                  </a:moveTo>
                  <a:lnTo>
                    <a:pt x="12856" y="1168"/>
                  </a:lnTo>
                  <a:lnTo>
                    <a:pt x="12856" y="1168"/>
                  </a:lnTo>
                  <a:lnTo>
                    <a:pt x="12799" y="1120"/>
                  </a:lnTo>
                  <a:lnTo>
                    <a:pt x="12742" y="1072"/>
                  </a:lnTo>
                  <a:lnTo>
                    <a:pt x="12676" y="1035"/>
                  </a:lnTo>
                  <a:lnTo>
                    <a:pt x="12604" y="1001"/>
                  </a:lnTo>
                  <a:lnTo>
                    <a:pt x="12533" y="977"/>
                  </a:lnTo>
                  <a:lnTo>
                    <a:pt x="12452" y="959"/>
                  </a:lnTo>
                  <a:lnTo>
                    <a:pt x="12366" y="949"/>
                  </a:lnTo>
                  <a:lnTo>
                    <a:pt x="12271" y="944"/>
                  </a:lnTo>
                  <a:lnTo>
                    <a:pt x="12271" y="944"/>
                  </a:lnTo>
                  <a:lnTo>
                    <a:pt x="12161" y="949"/>
                  </a:lnTo>
                  <a:lnTo>
                    <a:pt x="12052" y="963"/>
                  </a:lnTo>
                  <a:lnTo>
                    <a:pt x="11952" y="987"/>
                  </a:lnTo>
                  <a:lnTo>
                    <a:pt x="11856" y="1025"/>
                  </a:lnTo>
                  <a:lnTo>
                    <a:pt x="11766" y="1068"/>
                  </a:lnTo>
                  <a:lnTo>
                    <a:pt x="11680" y="1120"/>
                  </a:lnTo>
                  <a:lnTo>
                    <a:pt x="11604" y="1183"/>
                  </a:lnTo>
                  <a:lnTo>
                    <a:pt x="11537" y="1249"/>
                  </a:lnTo>
                  <a:lnTo>
                    <a:pt x="11476" y="1325"/>
                  </a:lnTo>
                  <a:lnTo>
                    <a:pt x="11418" y="1410"/>
                  </a:lnTo>
                  <a:lnTo>
                    <a:pt x="11371" y="1501"/>
                  </a:lnTo>
                  <a:lnTo>
                    <a:pt x="11332" y="1600"/>
                  </a:lnTo>
                  <a:lnTo>
                    <a:pt x="11299" y="1701"/>
                  </a:lnTo>
                  <a:lnTo>
                    <a:pt x="11280" y="1810"/>
                  </a:lnTo>
                  <a:lnTo>
                    <a:pt x="11266" y="1930"/>
                  </a:lnTo>
                  <a:lnTo>
                    <a:pt x="11261" y="2049"/>
                  </a:lnTo>
                  <a:lnTo>
                    <a:pt x="11261" y="2049"/>
                  </a:lnTo>
                  <a:lnTo>
                    <a:pt x="11266" y="2168"/>
                  </a:lnTo>
                  <a:lnTo>
                    <a:pt x="11280" y="2287"/>
                  </a:lnTo>
                  <a:lnTo>
                    <a:pt x="11299" y="2397"/>
                  </a:lnTo>
                  <a:lnTo>
                    <a:pt x="11332" y="2497"/>
                  </a:lnTo>
                  <a:lnTo>
                    <a:pt x="11371" y="2597"/>
                  </a:lnTo>
                  <a:lnTo>
                    <a:pt x="11418" y="2687"/>
                  </a:lnTo>
                  <a:lnTo>
                    <a:pt x="11476" y="2769"/>
                  </a:lnTo>
                  <a:lnTo>
                    <a:pt x="11537" y="2845"/>
                  </a:lnTo>
                  <a:lnTo>
                    <a:pt x="11604" y="2916"/>
                  </a:lnTo>
                  <a:lnTo>
                    <a:pt x="11680" y="2973"/>
                  </a:lnTo>
                  <a:lnTo>
                    <a:pt x="11766" y="3026"/>
                  </a:lnTo>
                  <a:lnTo>
                    <a:pt x="11856" y="3074"/>
                  </a:lnTo>
                  <a:lnTo>
                    <a:pt x="11952" y="3107"/>
                  </a:lnTo>
                  <a:lnTo>
                    <a:pt x="12052" y="3131"/>
                  </a:lnTo>
                  <a:lnTo>
                    <a:pt x="12161" y="3145"/>
                  </a:lnTo>
                  <a:lnTo>
                    <a:pt x="12271" y="3150"/>
                  </a:lnTo>
                  <a:lnTo>
                    <a:pt x="12271" y="3150"/>
                  </a:lnTo>
                  <a:lnTo>
                    <a:pt x="12366" y="3150"/>
                  </a:lnTo>
                  <a:lnTo>
                    <a:pt x="12452" y="3135"/>
                  </a:lnTo>
                  <a:lnTo>
                    <a:pt x="12528" y="3121"/>
                  </a:lnTo>
                  <a:lnTo>
                    <a:pt x="12604" y="3093"/>
                  </a:lnTo>
                  <a:lnTo>
                    <a:pt x="12671" y="3064"/>
                  </a:lnTo>
                  <a:lnTo>
                    <a:pt x="12737" y="3021"/>
                  </a:lnTo>
                  <a:lnTo>
                    <a:pt x="12799" y="2973"/>
                  </a:lnTo>
                  <a:lnTo>
                    <a:pt x="12856" y="2921"/>
                  </a:lnTo>
                  <a:lnTo>
                    <a:pt x="12856" y="3107"/>
                  </a:lnTo>
                  <a:lnTo>
                    <a:pt x="13404" y="3107"/>
                  </a:lnTo>
                  <a:lnTo>
                    <a:pt x="13404" y="987"/>
                  </a:lnTo>
                  <a:lnTo>
                    <a:pt x="13042" y="987"/>
                  </a:lnTo>
                  <a:close/>
                  <a:moveTo>
                    <a:pt x="12837" y="2373"/>
                  </a:moveTo>
                  <a:lnTo>
                    <a:pt x="12837" y="2373"/>
                  </a:lnTo>
                  <a:lnTo>
                    <a:pt x="12799" y="2435"/>
                  </a:lnTo>
                  <a:lnTo>
                    <a:pt x="12757" y="2483"/>
                  </a:lnTo>
                  <a:lnTo>
                    <a:pt x="12709" y="2530"/>
                  </a:lnTo>
                  <a:lnTo>
                    <a:pt x="12656" y="2568"/>
                  </a:lnTo>
                  <a:lnTo>
                    <a:pt x="12595" y="2602"/>
                  </a:lnTo>
                  <a:lnTo>
                    <a:pt x="12533" y="2621"/>
                  </a:lnTo>
                  <a:lnTo>
                    <a:pt x="12466" y="2635"/>
                  </a:lnTo>
                  <a:lnTo>
                    <a:pt x="12394" y="2645"/>
                  </a:lnTo>
                  <a:lnTo>
                    <a:pt x="12394" y="2645"/>
                  </a:lnTo>
                  <a:lnTo>
                    <a:pt x="12332" y="2640"/>
                  </a:lnTo>
                  <a:lnTo>
                    <a:pt x="12276" y="2630"/>
                  </a:lnTo>
                  <a:lnTo>
                    <a:pt x="12223" y="2621"/>
                  </a:lnTo>
                  <a:lnTo>
                    <a:pt x="12171" y="2602"/>
                  </a:lnTo>
                  <a:lnTo>
                    <a:pt x="12118" y="2578"/>
                  </a:lnTo>
                  <a:lnTo>
                    <a:pt x="12075" y="2554"/>
                  </a:lnTo>
                  <a:lnTo>
                    <a:pt x="12033" y="2520"/>
                  </a:lnTo>
                  <a:lnTo>
                    <a:pt x="11994" y="2487"/>
                  </a:lnTo>
                  <a:lnTo>
                    <a:pt x="11957" y="2444"/>
                  </a:lnTo>
                  <a:lnTo>
                    <a:pt x="11928" y="2402"/>
                  </a:lnTo>
                  <a:lnTo>
                    <a:pt x="11899" y="2349"/>
                  </a:lnTo>
                  <a:lnTo>
                    <a:pt x="11880" y="2297"/>
                  </a:lnTo>
                  <a:lnTo>
                    <a:pt x="11861" y="2240"/>
                  </a:lnTo>
                  <a:lnTo>
                    <a:pt x="11847" y="2182"/>
                  </a:lnTo>
                  <a:lnTo>
                    <a:pt x="11842" y="2115"/>
                  </a:lnTo>
                  <a:lnTo>
                    <a:pt x="11837" y="2049"/>
                  </a:lnTo>
                  <a:lnTo>
                    <a:pt x="11837" y="2049"/>
                  </a:lnTo>
                  <a:lnTo>
                    <a:pt x="11842" y="1982"/>
                  </a:lnTo>
                  <a:lnTo>
                    <a:pt x="11847" y="1915"/>
                  </a:lnTo>
                  <a:lnTo>
                    <a:pt x="11861" y="1858"/>
                  </a:lnTo>
                  <a:lnTo>
                    <a:pt x="11880" y="1801"/>
                  </a:lnTo>
                  <a:lnTo>
                    <a:pt x="11899" y="1748"/>
                  </a:lnTo>
                  <a:lnTo>
                    <a:pt x="11928" y="1696"/>
                  </a:lnTo>
                  <a:lnTo>
                    <a:pt x="11957" y="1653"/>
                  </a:lnTo>
                  <a:lnTo>
                    <a:pt x="11994" y="1615"/>
                  </a:lnTo>
                  <a:lnTo>
                    <a:pt x="12033" y="1577"/>
                  </a:lnTo>
                  <a:lnTo>
                    <a:pt x="12075" y="1544"/>
                  </a:lnTo>
                  <a:lnTo>
                    <a:pt x="12118" y="1519"/>
                  </a:lnTo>
                  <a:lnTo>
                    <a:pt x="12171" y="1496"/>
                  </a:lnTo>
                  <a:lnTo>
                    <a:pt x="12223" y="1477"/>
                  </a:lnTo>
                  <a:lnTo>
                    <a:pt x="12276" y="1467"/>
                  </a:lnTo>
                  <a:lnTo>
                    <a:pt x="12332" y="1458"/>
                  </a:lnTo>
                  <a:lnTo>
                    <a:pt x="12394" y="1458"/>
                  </a:lnTo>
                  <a:lnTo>
                    <a:pt x="12394" y="1458"/>
                  </a:lnTo>
                  <a:lnTo>
                    <a:pt x="12466" y="1462"/>
                  </a:lnTo>
                  <a:lnTo>
                    <a:pt x="12533" y="1477"/>
                  </a:lnTo>
                  <a:lnTo>
                    <a:pt x="12595" y="1496"/>
                  </a:lnTo>
                  <a:lnTo>
                    <a:pt x="12656" y="1529"/>
                  </a:lnTo>
                  <a:lnTo>
                    <a:pt x="12709" y="1568"/>
                  </a:lnTo>
                  <a:lnTo>
                    <a:pt x="12757" y="1615"/>
                  </a:lnTo>
                  <a:lnTo>
                    <a:pt x="12799" y="1667"/>
                  </a:lnTo>
                  <a:lnTo>
                    <a:pt x="12837" y="1725"/>
                  </a:lnTo>
                  <a:lnTo>
                    <a:pt x="12837" y="2373"/>
                  </a:lnTo>
                  <a:close/>
                  <a:moveTo>
                    <a:pt x="19170" y="2034"/>
                  </a:moveTo>
                  <a:lnTo>
                    <a:pt x="19170" y="2034"/>
                  </a:lnTo>
                  <a:lnTo>
                    <a:pt x="19170" y="1991"/>
                  </a:lnTo>
                  <a:lnTo>
                    <a:pt x="19170" y="1991"/>
                  </a:lnTo>
                  <a:lnTo>
                    <a:pt x="19170" y="1925"/>
                  </a:lnTo>
                  <a:lnTo>
                    <a:pt x="19166" y="1853"/>
                  </a:lnTo>
                  <a:lnTo>
                    <a:pt x="19156" y="1787"/>
                  </a:lnTo>
                  <a:lnTo>
                    <a:pt x="19147" y="1725"/>
                  </a:lnTo>
                  <a:lnTo>
                    <a:pt x="19138" y="1667"/>
                  </a:lnTo>
                  <a:lnTo>
                    <a:pt x="19123" y="1610"/>
                  </a:lnTo>
                  <a:lnTo>
                    <a:pt x="19104" y="1553"/>
                  </a:lnTo>
                  <a:lnTo>
                    <a:pt x="19085" y="1501"/>
                  </a:lnTo>
                  <a:lnTo>
                    <a:pt x="19061" y="1453"/>
                  </a:lnTo>
                  <a:lnTo>
                    <a:pt x="19037" y="1405"/>
                  </a:lnTo>
                  <a:lnTo>
                    <a:pt x="19013" y="1363"/>
                  </a:lnTo>
                  <a:lnTo>
                    <a:pt x="18985" y="1321"/>
                  </a:lnTo>
                  <a:lnTo>
                    <a:pt x="18923" y="1244"/>
                  </a:lnTo>
                  <a:lnTo>
                    <a:pt x="18856" y="1178"/>
                  </a:lnTo>
                  <a:lnTo>
                    <a:pt x="18785" y="1120"/>
                  </a:lnTo>
                  <a:lnTo>
                    <a:pt x="18709" y="1072"/>
                  </a:lnTo>
                  <a:lnTo>
                    <a:pt x="18628" y="1030"/>
                  </a:lnTo>
                  <a:lnTo>
                    <a:pt x="18547" y="996"/>
                  </a:lnTo>
                  <a:lnTo>
                    <a:pt x="18461" y="973"/>
                  </a:lnTo>
                  <a:lnTo>
                    <a:pt x="18375" y="959"/>
                  </a:lnTo>
                  <a:lnTo>
                    <a:pt x="18289" y="944"/>
                  </a:lnTo>
                  <a:lnTo>
                    <a:pt x="18208" y="944"/>
                  </a:lnTo>
                  <a:lnTo>
                    <a:pt x="18208" y="944"/>
                  </a:lnTo>
                  <a:lnTo>
                    <a:pt x="18109" y="949"/>
                  </a:lnTo>
                  <a:lnTo>
                    <a:pt x="18014" y="959"/>
                  </a:lnTo>
                  <a:lnTo>
                    <a:pt x="17914" y="977"/>
                  </a:lnTo>
                  <a:lnTo>
                    <a:pt x="17818" y="1011"/>
                  </a:lnTo>
                  <a:lnTo>
                    <a:pt x="17728" y="1044"/>
                  </a:lnTo>
                  <a:lnTo>
                    <a:pt x="17637" y="1092"/>
                  </a:lnTo>
                  <a:lnTo>
                    <a:pt x="17556" y="1144"/>
                  </a:lnTo>
                  <a:lnTo>
                    <a:pt x="17475" y="1211"/>
                  </a:lnTo>
                  <a:lnTo>
                    <a:pt x="17399" y="1282"/>
                  </a:lnTo>
                  <a:lnTo>
                    <a:pt x="17366" y="1321"/>
                  </a:lnTo>
                  <a:lnTo>
                    <a:pt x="17337" y="1363"/>
                  </a:lnTo>
                  <a:lnTo>
                    <a:pt x="17304" y="1405"/>
                  </a:lnTo>
                  <a:lnTo>
                    <a:pt x="17276" y="1448"/>
                  </a:lnTo>
                  <a:lnTo>
                    <a:pt x="17251" y="1501"/>
                  </a:lnTo>
                  <a:lnTo>
                    <a:pt x="17228" y="1548"/>
                  </a:lnTo>
                  <a:lnTo>
                    <a:pt x="17204" y="1600"/>
                  </a:lnTo>
                  <a:lnTo>
                    <a:pt x="17185" y="1658"/>
                  </a:lnTo>
                  <a:lnTo>
                    <a:pt x="17171" y="1715"/>
                  </a:lnTo>
                  <a:lnTo>
                    <a:pt x="17156" y="1777"/>
                  </a:lnTo>
                  <a:lnTo>
                    <a:pt x="17147" y="1839"/>
                  </a:lnTo>
                  <a:lnTo>
                    <a:pt x="17137" y="1901"/>
                  </a:lnTo>
                  <a:lnTo>
                    <a:pt x="17133" y="1968"/>
                  </a:lnTo>
                  <a:lnTo>
                    <a:pt x="17133" y="2039"/>
                  </a:lnTo>
                  <a:lnTo>
                    <a:pt x="17133" y="2039"/>
                  </a:lnTo>
                  <a:lnTo>
                    <a:pt x="17133" y="2106"/>
                  </a:lnTo>
                  <a:lnTo>
                    <a:pt x="17137" y="2173"/>
                  </a:lnTo>
                  <a:lnTo>
                    <a:pt x="17147" y="2235"/>
                  </a:lnTo>
                  <a:lnTo>
                    <a:pt x="17156" y="2297"/>
                  </a:lnTo>
                  <a:lnTo>
                    <a:pt x="17171" y="2354"/>
                  </a:lnTo>
                  <a:lnTo>
                    <a:pt x="17185" y="2411"/>
                  </a:lnTo>
                  <a:lnTo>
                    <a:pt x="17204" y="2468"/>
                  </a:lnTo>
                  <a:lnTo>
                    <a:pt x="17228" y="2520"/>
                  </a:lnTo>
                  <a:lnTo>
                    <a:pt x="17251" y="2573"/>
                  </a:lnTo>
                  <a:lnTo>
                    <a:pt x="17276" y="2621"/>
                  </a:lnTo>
                  <a:lnTo>
                    <a:pt x="17304" y="2668"/>
                  </a:lnTo>
                  <a:lnTo>
                    <a:pt x="17332" y="2711"/>
                  </a:lnTo>
                  <a:lnTo>
                    <a:pt x="17399" y="2792"/>
                  </a:lnTo>
                  <a:lnTo>
                    <a:pt x="17475" y="2869"/>
                  </a:lnTo>
                  <a:lnTo>
                    <a:pt x="17556" y="2935"/>
                  </a:lnTo>
                  <a:lnTo>
                    <a:pt x="17642" y="2993"/>
                  </a:lnTo>
                  <a:lnTo>
                    <a:pt x="17732" y="3040"/>
                  </a:lnTo>
                  <a:lnTo>
                    <a:pt x="17828" y="3078"/>
                  </a:lnTo>
                  <a:lnTo>
                    <a:pt x="17923" y="3111"/>
                  </a:lnTo>
                  <a:lnTo>
                    <a:pt x="18023" y="3135"/>
                  </a:lnTo>
                  <a:lnTo>
                    <a:pt x="18123" y="3145"/>
                  </a:lnTo>
                  <a:lnTo>
                    <a:pt x="18228" y="3150"/>
                  </a:lnTo>
                  <a:lnTo>
                    <a:pt x="18228" y="3150"/>
                  </a:lnTo>
                  <a:lnTo>
                    <a:pt x="18289" y="3150"/>
                  </a:lnTo>
                  <a:lnTo>
                    <a:pt x="18352" y="3145"/>
                  </a:lnTo>
                  <a:lnTo>
                    <a:pt x="18414" y="3135"/>
                  </a:lnTo>
                  <a:lnTo>
                    <a:pt x="18475" y="3126"/>
                  </a:lnTo>
                  <a:lnTo>
                    <a:pt x="18532" y="3111"/>
                  </a:lnTo>
                  <a:lnTo>
                    <a:pt x="18594" y="3093"/>
                  </a:lnTo>
                  <a:lnTo>
                    <a:pt x="18652" y="3074"/>
                  </a:lnTo>
                  <a:lnTo>
                    <a:pt x="18704" y="3049"/>
                  </a:lnTo>
                  <a:lnTo>
                    <a:pt x="18761" y="3021"/>
                  </a:lnTo>
                  <a:lnTo>
                    <a:pt x="18814" y="2993"/>
                  </a:lnTo>
                  <a:lnTo>
                    <a:pt x="18866" y="2959"/>
                  </a:lnTo>
                  <a:lnTo>
                    <a:pt x="18913" y="2921"/>
                  </a:lnTo>
                  <a:lnTo>
                    <a:pt x="18961" y="2883"/>
                  </a:lnTo>
                  <a:lnTo>
                    <a:pt x="19008" y="2845"/>
                  </a:lnTo>
                  <a:lnTo>
                    <a:pt x="19057" y="2797"/>
                  </a:lnTo>
                  <a:lnTo>
                    <a:pt x="19094" y="2754"/>
                  </a:lnTo>
                  <a:lnTo>
                    <a:pt x="18770" y="2425"/>
                  </a:lnTo>
                  <a:lnTo>
                    <a:pt x="18770" y="2425"/>
                  </a:lnTo>
                  <a:lnTo>
                    <a:pt x="18723" y="2483"/>
                  </a:lnTo>
                  <a:lnTo>
                    <a:pt x="18666" y="2530"/>
                  </a:lnTo>
                  <a:lnTo>
                    <a:pt x="18604" y="2573"/>
                  </a:lnTo>
                  <a:lnTo>
                    <a:pt x="18542" y="2606"/>
                  </a:lnTo>
                  <a:lnTo>
                    <a:pt x="18471" y="2635"/>
                  </a:lnTo>
                  <a:lnTo>
                    <a:pt x="18399" y="2654"/>
                  </a:lnTo>
                  <a:lnTo>
                    <a:pt x="18323" y="2668"/>
                  </a:lnTo>
                  <a:lnTo>
                    <a:pt x="18242" y="2668"/>
                  </a:lnTo>
                  <a:lnTo>
                    <a:pt x="18242" y="2668"/>
                  </a:lnTo>
                  <a:lnTo>
                    <a:pt x="18194" y="2668"/>
                  </a:lnTo>
                  <a:lnTo>
                    <a:pt x="18152" y="2663"/>
                  </a:lnTo>
                  <a:lnTo>
                    <a:pt x="18066" y="2649"/>
                  </a:lnTo>
                  <a:lnTo>
                    <a:pt x="17995" y="2626"/>
                  </a:lnTo>
                  <a:lnTo>
                    <a:pt x="17933" y="2597"/>
                  </a:lnTo>
                  <a:lnTo>
                    <a:pt x="17880" y="2559"/>
                  </a:lnTo>
                  <a:lnTo>
                    <a:pt x="17833" y="2516"/>
                  </a:lnTo>
                  <a:lnTo>
                    <a:pt x="17794" y="2473"/>
                  </a:lnTo>
                  <a:lnTo>
                    <a:pt x="17766" y="2430"/>
                  </a:lnTo>
                  <a:lnTo>
                    <a:pt x="17742" y="2387"/>
                  </a:lnTo>
                  <a:lnTo>
                    <a:pt x="17723" y="2339"/>
                  </a:lnTo>
                  <a:lnTo>
                    <a:pt x="17709" y="2301"/>
                  </a:lnTo>
                  <a:lnTo>
                    <a:pt x="17699" y="2263"/>
                  </a:lnTo>
                  <a:lnTo>
                    <a:pt x="17690" y="2211"/>
                  </a:lnTo>
                  <a:lnTo>
                    <a:pt x="17685" y="2187"/>
                  </a:lnTo>
                  <a:lnTo>
                    <a:pt x="19018" y="2187"/>
                  </a:lnTo>
                  <a:lnTo>
                    <a:pt x="19170" y="2034"/>
                  </a:lnTo>
                  <a:close/>
                  <a:moveTo>
                    <a:pt x="17685" y="1772"/>
                  </a:moveTo>
                  <a:lnTo>
                    <a:pt x="17685" y="1772"/>
                  </a:lnTo>
                  <a:lnTo>
                    <a:pt x="17699" y="1725"/>
                  </a:lnTo>
                  <a:lnTo>
                    <a:pt x="17723" y="1682"/>
                  </a:lnTo>
                  <a:lnTo>
                    <a:pt x="17742" y="1639"/>
                  </a:lnTo>
                  <a:lnTo>
                    <a:pt x="17771" y="1600"/>
                  </a:lnTo>
                  <a:lnTo>
                    <a:pt x="17794" y="1568"/>
                  </a:lnTo>
                  <a:lnTo>
                    <a:pt x="17828" y="1539"/>
                  </a:lnTo>
                  <a:lnTo>
                    <a:pt x="17856" y="1510"/>
                  </a:lnTo>
                  <a:lnTo>
                    <a:pt x="17889" y="1487"/>
                  </a:lnTo>
                  <a:lnTo>
                    <a:pt x="17928" y="1467"/>
                  </a:lnTo>
                  <a:lnTo>
                    <a:pt x="17961" y="1448"/>
                  </a:lnTo>
                  <a:lnTo>
                    <a:pt x="17999" y="1434"/>
                  </a:lnTo>
                  <a:lnTo>
                    <a:pt x="18037" y="1424"/>
                  </a:lnTo>
                  <a:lnTo>
                    <a:pt x="18113" y="1410"/>
                  </a:lnTo>
                  <a:lnTo>
                    <a:pt x="18185" y="1405"/>
                  </a:lnTo>
                  <a:lnTo>
                    <a:pt x="18185" y="1405"/>
                  </a:lnTo>
                  <a:lnTo>
                    <a:pt x="18261" y="1410"/>
                  </a:lnTo>
                  <a:lnTo>
                    <a:pt x="18333" y="1424"/>
                  </a:lnTo>
                  <a:lnTo>
                    <a:pt x="18370" y="1434"/>
                  </a:lnTo>
                  <a:lnTo>
                    <a:pt x="18404" y="1448"/>
                  </a:lnTo>
                  <a:lnTo>
                    <a:pt x="18437" y="1467"/>
                  </a:lnTo>
                  <a:lnTo>
                    <a:pt x="18471" y="1487"/>
                  </a:lnTo>
                  <a:lnTo>
                    <a:pt x="18504" y="1510"/>
                  </a:lnTo>
                  <a:lnTo>
                    <a:pt x="18532" y="1539"/>
                  </a:lnTo>
                  <a:lnTo>
                    <a:pt x="18561" y="1568"/>
                  </a:lnTo>
                  <a:lnTo>
                    <a:pt x="18585" y="1600"/>
                  </a:lnTo>
                  <a:lnTo>
                    <a:pt x="18604" y="1639"/>
                  </a:lnTo>
                  <a:lnTo>
                    <a:pt x="18623" y="1682"/>
                  </a:lnTo>
                  <a:lnTo>
                    <a:pt x="18642" y="1725"/>
                  </a:lnTo>
                  <a:lnTo>
                    <a:pt x="18652" y="1772"/>
                  </a:lnTo>
                  <a:lnTo>
                    <a:pt x="17685" y="1772"/>
                  </a:lnTo>
                  <a:close/>
                  <a:moveTo>
                    <a:pt x="3567" y="987"/>
                  </a:moveTo>
                  <a:lnTo>
                    <a:pt x="3386" y="1168"/>
                  </a:lnTo>
                  <a:lnTo>
                    <a:pt x="3386" y="1168"/>
                  </a:lnTo>
                  <a:lnTo>
                    <a:pt x="3324" y="1120"/>
                  </a:lnTo>
                  <a:lnTo>
                    <a:pt x="3267" y="1072"/>
                  </a:lnTo>
                  <a:lnTo>
                    <a:pt x="3200" y="1035"/>
                  </a:lnTo>
                  <a:lnTo>
                    <a:pt x="3133" y="1001"/>
                  </a:lnTo>
                  <a:lnTo>
                    <a:pt x="3057" y="977"/>
                  </a:lnTo>
                  <a:lnTo>
                    <a:pt x="2976" y="959"/>
                  </a:lnTo>
                  <a:lnTo>
                    <a:pt x="2891" y="949"/>
                  </a:lnTo>
                  <a:lnTo>
                    <a:pt x="2795" y="944"/>
                  </a:lnTo>
                  <a:lnTo>
                    <a:pt x="2795" y="944"/>
                  </a:lnTo>
                  <a:lnTo>
                    <a:pt x="2686" y="949"/>
                  </a:lnTo>
                  <a:lnTo>
                    <a:pt x="2576" y="963"/>
                  </a:lnTo>
                  <a:lnTo>
                    <a:pt x="2476" y="987"/>
                  </a:lnTo>
                  <a:lnTo>
                    <a:pt x="2381" y="1025"/>
                  </a:lnTo>
                  <a:lnTo>
                    <a:pt x="2291" y="1068"/>
                  </a:lnTo>
                  <a:lnTo>
                    <a:pt x="2205" y="1120"/>
                  </a:lnTo>
                  <a:lnTo>
                    <a:pt x="2129" y="1183"/>
                  </a:lnTo>
                  <a:lnTo>
                    <a:pt x="2062" y="1249"/>
                  </a:lnTo>
                  <a:lnTo>
                    <a:pt x="2000" y="1325"/>
                  </a:lnTo>
                  <a:lnTo>
                    <a:pt x="1943" y="1410"/>
                  </a:lnTo>
                  <a:lnTo>
                    <a:pt x="1895" y="1501"/>
                  </a:lnTo>
                  <a:lnTo>
                    <a:pt x="1857" y="1600"/>
                  </a:lnTo>
                  <a:lnTo>
                    <a:pt x="1829" y="1701"/>
                  </a:lnTo>
                  <a:lnTo>
                    <a:pt x="1805" y="1810"/>
                  </a:lnTo>
                  <a:lnTo>
                    <a:pt x="1791" y="1930"/>
                  </a:lnTo>
                  <a:lnTo>
                    <a:pt x="1786" y="2049"/>
                  </a:lnTo>
                  <a:lnTo>
                    <a:pt x="1786" y="2049"/>
                  </a:lnTo>
                  <a:lnTo>
                    <a:pt x="1791" y="2168"/>
                  </a:lnTo>
                  <a:lnTo>
                    <a:pt x="1805" y="2287"/>
                  </a:lnTo>
                  <a:lnTo>
                    <a:pt x="1829" y="2397"/>
                  </a:lnTo>
                  <a:lnTo>
                    <a:pt x="1857" y="2497"/>
                  </a:lnTo>
                  <a:lnTo>
                    <a:pt x="1895" y="2597"/>
                  </a:lnTo>
                  <a:lnTo>
                    <a:pt x="1943" y="2687"/>
                  </a:lnTo>
                  <a:lnTo>
                    <a:pt x="2000" y="2769"/>
                  </a:lnTo>
                  <a:lnTo>
                    <a:pt x="2062" y="2845"/>
                  </a:lnTo>
                  <a:lnTo>
                    <a:pt x="2129" y="2916"/>
                  </a:lnTo>
                  <a:lnTo>
                    <a:pt x="2205" y="2973"/>
                  </a:lnTo>
                  <a:lnTo>
                    <a:pt x="2291" y="3026"/>
                  </a:lnTo>
                  <a:lnTo>
                    <a:pt x="2381" y="3074"/>
                  </a:lnTo>
                  <a:lnTo>
                    <a:pt x="2476" y="3107"/>
                  </a:lnTo>
                  <a:lnTo>
                    <a:pt x="2576" y="3131"/>
                  </a:lnTo>
                  <a:lnTo>
                    <a:pt x="2686" y="3145"/>
                  </a:lnTo>
                  <a:lnTo>
                    <a:pt x="2795" y="3150"/>
                  </a:lnTo>
                  <a:lnTo>
                    <a:pt x="2795" y="3150"/>
                  </a:lnTo>
                  <a:lnTo>
                    <a:pt x="2891" y="3150"/>
                  </a:lnTo>
                  <a:lnTo>
                    <a:pt x="2976" y="3135"/>
                  </a:lnTo>
                  <a:lnTo>
                    <a:pt x="3057" y="3121"/>
                  </a:lnTo>
                  <a:lnTo>
                    <a:pt x="3129" y="3093"/>
                  </a:lnTo>
                  <a:lnTo>
                    <a:pt x="3200" y="3064"/>
                  </a:lnTo>
                  <a:lnTo>
                    <a:pt x="3262" y="3021"/>
                  </a:lnTo>
                  <a:lnTo>
                    <a:pt x="3324" y="2973"/>
                  </a:lnTo>
                  <a:lnTo>
                    <a:pt x="3386" y="2921"/>
                  </a:lnTo>
                  <a:lnTo>
                    <a:pt x="3386" y="3107"/>
                  </a:lnTo>
                  <a:lnTo>
                    <a:pt x="3929" y="3107"/>
                  </a:lnTo>
                  <a:lnTo>
                    <a:pt x="3929" y="987"/>
                  </a:lnTo>
                  <a:lnTo>
                    <a:pt x="3567" y="987"/>
                  </a:lnTo>
                  <a:close/>
                  <a:moveTo>
                    <a:pt x="3362" y="2373"/>
                  </a:moveTo>
                  <a:lnTo>
                    <a:pt x="3362" y="2373"/>
                  </a:lnTo>
                  <a:lnTo>
                    <a:pt x="3324" y="2435"/>
                  </a:lnTo>
                  <a:lnTo>
                    <a:pt x="3281" y="2483"/>
                  </a:lnTo>
                  <a:lnTo>
                    <a:pt x="3234" y="2530"/>
                  </a:lnTo>
                  <a:lnTo>
                    <a:pt x="3181" y="2568"/>
                  </a:lnTo>
                  <a:lnTo>
                    <a:pt x="3124" y="2602"/>
                  </a:lnTo>
                  <a:lnTo>
                    <a:pt x="3057" y="2621"/>
                  </a:lnTo>
                  <a:lnTo>
                    <a:pt x="2991" y="2635"/>
                  </a:lnTo>
                  <a:lnTo>
                    <a:pt x="2919" y="2645"/>
                  </a:lnTo>
                  <a:lnTo>
                    <a:pt x="2919" y="2645"/>
                  </a:lnTo>
                  <a:lnTo>
                    <a:pt x="2857" y="2640"/>
                  </a:lnTo>
                  <a:lnTo>
                    <a:pt x="2800" y="2630"/>
                  </a:lnTo>
                  <a:lnTo>
                    <a:pt x="2748" y="2621"/>
                  </a:lnTo>
                  <a:lnTo>
                    <a:pt x="2695" y="2602"/>
                  </a:lnTo>
                  <a:lnTo>
                    <a:pt x="2643" y="2578"/>
                  </a:lnTo>
                  <a:lnTo>
                    <a:pt x="2600" y="2554"/>
                  </a:lnTo>
                  <a:lnTo>
                    <a:pt x="2557" y="2520"/>
                  </a:lnTo>
                  <a:lnTo>
                    <a:pt x="2519" y="2487"/>
                  </a:lnTo>
                  <a:lnTo>
                    <a:pt x="2486" y="2444"/>
                  </a:lnTo>
                  <a:lnTo>
                    <a:pt x="2453" y="2402"/>
                  </a:lnTo>
                  <a:lnTo>
                    <a:pt x="2424" y="2349"/>
                  </a:lnTo>
                  <a:lnTo>
                    <a:pt x="2405" y="2297"/>
                  </a:lnTo>
                  <a:lnTo>
                    <a:pt x="2386" y="2240"/>
                  </a:lnTo>
                  <a:lnTo>
                    <a:pt x="2372" y="2182"/>
                  </a:lnTo>
                  <a:lnTo>
                    <a:pt x="2367" y="2115"/>
                  </a:lnTo>
                  <a:lnTo>
                    <a:pt x="2362" y="2049"/>
                  </a:lnTo>
                  <a:lnTo>
                    <a:pt x="2362" y="2049"/>
                  </a:lnTo>
                  <a:lnTo>
                    <a:pt x="2367" y="1982"/>
                  </a:lnTo>
                  <a:lnTo>
                    <a:pt x="2372" y="1915"/>
                  </a:lnTo>
                  <a:lnTo>
                    <a:pt x="2386" y="1858"/>
                  </a:lnTo>
                  <a:lnTo>
                    <a:pt x="2405" y="1801"/>
                  </a:lnTo>
                  <a:lnTo>
                    <a:pt x="2424" y="1748"/>
                  </a:lnTo>
                  <a:lnTo>
                    <a:pt x="2453" y="1696"/>
                  </a:lnTo>
                  <a:lnTo>
                    <a:pt x="2486" y="1653"/>
                  </a:lnTo>
                  <a:lnTo>
                    <a:pt x="2519" y="1615"/>
                  </a:lnTo>
                  <a:lnTo>
                    <a:pt x="2557" y="1577"/>
                  </a:lnTo>
                  <a:lnTo>
                    <a:pt x="2600" y="1544"/>
                  </a:lnTo>
                  <a:lnTo>
                    <a:pt x="2643" y="1519"/>
                  </a:lnTo>
                  <a:lnTo>
                    <a:pt x="2695" y="1496"/>
                  </a:lnTo>
                  <a:lnTo>
                    <a:pt x="2748" y="1477"/>
                  </a:lnTo>
                  <a:lnTo>
                    <a:pt x="2800" y="1467"/>
                  </a:lnTo>
                  <a:lnTo>
                    <a:pt x="2857" y="1458"/>
                  </a:lnTo>
                  <a:lnTo>
                    <a:pt x="2919" y="1458"/>
                  </a:lnTo>
                  <a:lnTo>
                    <a:pt x="2919" y="1458"/>
                  </a:lnTo>
                  <a:lnTo>
                    <a:pt x="2991" y="1462"/>
                  </a:lnTo>
                  <a:lnTo>
                    <a:pt x="3057" y="1477"/>
                  </a:lnTo>
                  <a:lnTo>
                    <a:pt x="3124" y="1496"/>
                  </a:lnTo>
                  <a:lnTo>
                    <a:pt x="3181" y="1529"/>
                  </a:lnTo>
                  <a:lnTo>
                    <a:pt x="3234" y="1568"/>
                  </a:lnTo>
                  <a:lnTo>
                    <a:pt x="3281" y="1615"/>
                  </a:lnTo>
                  <a:lnTo>
                    <a:pt x="3324" y="1667"/>
                  </a:lnTo>
                  <a:lnTo>
                    <a:pt x="3362" y="1725"/>
                  </a:lnTo>
                  <a:lnTo>
                    <a:pt x="3362" y="2373"/>
                  </a:lnTo>
                  <a:close/>
                  <a:moveTo>
                    <a:pt x="21395" y="1596"/>
                  </a:moveTo>
                  <a:lnTo>
                    <a:pt x="21395" y="1596"/>
                  </a:lnTo>
                  <a:lnTo>
                    <a:pt x="21399" y="1572"/>
                  </a:lnTo>
                  <a:lnTo>
                    <a:pt x="21399" y="1553"/>
                  </a:lnTo>
                  <a:lnTo>
                    <a:pt x="21409" y="1539"/>
                  </a:lnTo>
                  <a:lnTo>
                    <a:pt x="21418" y="1519"/>
                  </a:lnTo>
                  <a:lnTo>
                    <a:pt x="21447" y="1491"/>
                  </a:lnTo>
                  <a:lnTo>
                    <a:pt x="21480" y="1467"/>
                  </a:lnTo>
                  <a:lnTo>
                    <a:pt x="21523" y="1448"/>
                  </a:lnTo>
                  <a:lnTo>
                    <a:pt x="21571" y="1434"/>
                  </a:lnTo>
                  <a:lnTo>
                    <a:pt x="21628" y="1424"/>
                  </a:lnTo>
                  <a:lnTo>
                    <a:pt x="21685" y="1424"/>
                  </a:lnTo>
                  <a:lnTo>
                    <a:pt x="21685" y="1424"/>
                  </a:lnTo>
                  <a:lnTo>
                    <a:pt x="21742" y="1424"/>
                  </a:lnTo>
                  <a:lnTo>
                    <a:pt x="21795" y="1434"/>
                  </a:lnTo>
                  <a:lnTo>
                    <a:pt x="21851" y="1448"/>
                  </a:lnTo>
                  <a:lnTo>
                    <a:pt x="21904" y="1467"/>
                  </a:lnTo>
                  <a:lnTo>
                    <a:pt x="21957" y="1487"/>
                  </a:lnTo>
                  <a:lnTo>
                    <a:pt x="22004" y="1510"/>
                  </a:lnTo>
                  <a:lnTo>
                    <a:pt x="22047" y="1539"/>
                  </a:lnTo>
                  <a:lnTo>
                    <a:pt x="22090" y="1568"/>
                  </a:lnTo>
                  <a:lnTo>
                    <a:pt x="22357" y="1158"/>
                  </a:lnTo>
                  <a:lnTo>
                    <a:pt x="22357" y="1158"/>
                  </a:lnTo>
                  <a:lnTo>
                    <a:pt x="22299" y="1116"/>
                  </a:lnTo>
                  <a:lnTo>
                    <a:pt x="22223" y="1077"/>
                  </a:lnTo>
                  <a:lnTo>
                    <a:pt x="22142" y="1039"/>
                  </a:lnTo>
                  <a:lnTo>
                    <a:pt x="22052" y="1011"/>
                  </a:lnTo>
                  <a:lnTo>
                    <a:pt x="21952" y="982"/>
                  </a:lnTo>
                  <a:lnTo>
                    <a:pt x="21847" y="963"/>
                  </a:lnTo>
                  <a:lnTo>
                    <a:pt x="21742" y="949"/>
                  </a:lnTo>
                  <a:lnTo>
                    <a:pt x="21642" y="944"/>
                  </a:lnTo>
                  <a:lnTo>
                    <a:pt x="21642" y="944"/>
                  </a:lnTo>
                  <a:lnTo>
                    <a:pt x="21561" y="944"/>
                  </a:lnTo>
                  <a:lnTo>
                    <a:pt x="21485" y="954"/>
                  </a:lnTo>
                  <a:lnTo>
                    <a:pt x="21409" y="968"/>
                  </a:lnTo>
                  <a:lnTo>
                    <a:pt x="21337" y="987"/>
                  </a:lnTo>
                  <a:lnTo>
                    <a:pt x="21266" y="1016"/>
                  </a:lnTo>
                  <a:lnTo>
                    <a:pt x="21199" y="1044"/>
                  </a:lnTo>
                  <a:lnTo>
                    <a:pt x="21137" y="1082"/>
                  </a:lnTo>
                  <a:lnTo>
                    <a:pt x="21076" y="1120"/>
                  </a:lnTo>
                  <a:lnTo>
                    <a:pt x="21023" y="1168"/>
                  </a:lnTo>
                  <a:lnTo>
                    <a:pt x="20975" y="1215"/>
                  </a:lnTo>
                  <a:lnTo>
                    <a:pt x="20932" y="1268"/>
                  </a:lnTo>
                  <a:lnTo>
                    <a:pt x="20894" y="1330"/>
                  </a:lnTo>
                  <a:lnTo>
                    <a:pt x="20866" y="1392"/>
                  </a:lnTo>
                  <a:lnTo>
                    <a:pt x="20847" y="1458"/>
                  </a:lnTo>
                  <a:lnTo>
                    <a:pt x="20833" y="1529"/>
                  </a:lnTo>
                  <a:lnTo>
                    <a:pt x="20828" y="1600"/>
                  </a:lnTo>
                  <a:lnTo>
                    <a:pt x="20828" y="1600"/>
                  </a:lnTo>
                  <a:lnTo>
                    <a:pt x="20828" y="1663"/>
                  </a:lnTo>
                  <a:lnTo>
                    <a:pt x="20837" y="1720"/>
                  </a:lnTo>
                  <a:lnTo>
                    <a:pt x="20852" y="1772"/>
                  </a:lnTo>
                  <a:lnTo>
                    <a:pt x="20870" y="1824"/>
                  </a:lnTo>
                  <a:lnTo>
                    <a:pt x="20894" y="1868"/>
                  </a:lnTo>
                  <a:lnTo>
                    <a:pt x="20923" y="1910"/>
                  </a:lnTo>
                  <a:lnTo>
                    <a:pt x="20951" y="1949"/>
                  </a:lnTo>
                  <a:lnTo>
                    <a:pt x="20990" y="1987"/>
                  </a:lnTo>
                  <a:lnTo>
                    <a:pt x="21023" y="2016"/>
                  </a:lnTo>
                  <a:lnTo>
                    <a:pt x="21066" y="2049"/>
                  </a:lnTo>
                  <a:lnTo>
                    <a:pt x="21108" y="2073"/>
                  </a:lnTo>
                  <a:lnTo>
                    <a:pt x="21152" y="2101"/>
                  </a:lnTo>
                  <a:lnTo>
                    <a:pt x="21247" y="2144"/>
                  </a:lnTo>
                  <a:lnTo>
                    <a:pt x="21342" y="2182"/>
                  </a:lnTo>
                  <a:lnTo>
                    <a:pt x="21528" y="2249"/>
                  </a:lnTo>
                  <a:lnTo>
                    <a:pt x="21618" y="2282"/>
                  </a:lnTo>
                  <a:lnTo>
                    <a:pt x="21694" y="2316"/>
                  </a:lnTo>
                  <a:lnTo>
                    <a:pt x="21761" y="2349"/>
                  </a:lnTo>
                  <a:lnTo>
                    <a:pt x="21785" y="2368"/>
                  </a:lnTo>
                  <a:lnTo>
                    <a:pt x="21809" y="2387"/>
                  </a:lnTo>
                  <a:lnTo>
                    <a:pt x="21828" y="2411"/>
                  </a:lnTo>
                  <a:lnTo>
                    <a:pt x="21842" y="2435"/>
                  </a:lnTo>
                  <a:lnTo>
                    <a:pt x="21851" y="2464"/>
                  </a:lnTo>
                  <a:lnTo>
                    <a:pt x="21856" y="2492"/>
                  </a:lnTo>
                  <a:lnTo>
                    <a:pt x="21856" y="2492"/>
                  </a:lnTo>
                  <a:lnTo>
                    <a:pt x="21847" y="2530"/>
                  </a:lnTo>
                  <a:lnTo>
                    <a:pt x="21832" y="2564"/>
                  </a:lnTo>
                  <a:lnTo>
                    <a:pt x="21809" y="2592"/>
                  </a:lnTo>
                  <a:lnTo>
                    <a:pt x="21775" y="2621"/>
                  </a:lnTo>
                  <a:lnTo>
                    <a:pt x="21737" y="2640"/>
                  </a:lnTo>
                  <a:lnTo>
                    <a:pt x="21690" y="2659"/>
                  </a:lnTo>
                  <a:lnTo>
                    <a:pt x="21638" y="2668"/>
                  </a:lnTo>
                  <a:lnTo>
                    <a:pt x="21585" y="2668"/>
                  </a:lnTo>
                  <a:lnTo>
                    <a:pt x="21585" y="2668"/>
                  </a:lnTo>
                  <a:lnTo>
                    <a:pt x="21518" y="2668"/>
                  </a:lnTo>
                  <a:lnTo>
                    <a:pt x="21456" y="2659"/>
                  </a:lnTo>
                  <a:lnTo>
                    <a:pt x="21395" y="2649"/>
                  </a:lnTo>
                  <a:lnTo>
                    <a:pt x="21333" y="2635"/>
                  </a:lnTo>
                  <a:lnTo>
                    <a:pt x="21270" y="2616"/>
                  </a:lnTo>
                  <a:lnTo>
                    <a:pt x="21213" y="2592"/>
                  </a:lnTo>
                  <a:lnTo>
                    <a:pt x="21157" y="2568"/>
                  </a:lnTo>
                  <a:lnTo>
                    <a:pt x="21104" y="2535"/>
                  </a:lnTo>
                  <a:lnTo>
                    <a:pt x="20923" y="2578"/>
                  </a:lnTo>
                  <a:lnTo>
                    <a:pt x="20728" y="2869"/>
                  </a:lnTo>
                  <a:lnTo>
                    <a:pt x="20728" y="2869"/>
                  </a:lnTo>
                  <a:lnTo>
                    <a:pt x="20823" y="2931"/>
                  </a:lnTo>
                  <a:lnTo>
                    <a:pt x="20923" y="2988"/>
                  </a:lnTo>
                  <a:lnTo>
                    <a:pt x="21028" y="3040"/>
                  </a:lnTo>
                  <a:lnTo>
                    <a:pt x="21137" y="3078"/>
                  </a:lnTo>
                  <a:lnTo>
                    <a:pt x="21247" y="3111"/>
                  </a:lnTo>
                  <a:lnTo>
                    <a:pt x="21356" y="3131"/>
                  </a:lnTo>
                  <a:lnTo>
                    <a:pt x="21471" y="3145"/>
                  </a:lnTo>
                  <a:lnTo>
                    <a:pt x="21580" y="3150"/>
                  </a:lnTo>
                  <a:lnTo>
                    <a:pt x="21580" y="3150"/>
                  </a:lnTo>
                  <a:lnTo>
                    <a:pt x="21661" y="3150"/>
                  </a:lnTo>
                  <a:lnTo>
                    <a:pt x="21742" y="3140"/>
                  </a:lnTo>
                  <a:lnTo>
                    <a:pt x="21823" y="3126"/>
                  </a:lnTo>
                  <a:lnTo>
                    <a:pt x="21899" y="3107"/>
                  </a:lnTo>
                  <a:lnTo>
                    <a:pt x="21971" y="3083"/>
                  </a:lnTo>
                  <a:lnTo>
                    <a:pt x="22042" y="3049"/>
                  </a:lnTo>
                  <a:lnTo>
                    <a:pt x="22109" y="3016"/>
                  </a:lnTo>
                  <a:lnTo>
                    <a:pt x="22166" y="2973"/>
                  </a:lnTo>
                  <a:lnTo>
                    <a:pt x="22223" y="2931"/>
                  </a:lnTo>
                  <a:lnTo>
                    <a:pt x="22276" y="2883"/>
                  </a:lnTo>
                  <a:lnTo>
                    <a:pt x="22318" y="2826"/>
                  </a:lnTo>
                  <a:lnTo>
                    <a:pt x="22352" y="2769"/>
                  </a:lnTo>
                  <a:lnTo>
                    <a:pt x="22385" y="2707"/>
                  </a:lnTo>
                  <a:lnTo>
                    <a:pt x="22404" y="2640"/>
                  </a:lnTo>
                  <a:lnTo>
                    <a:pt x="22418" y="2568"/>
                  </a:lnTo>
                  <a:lnTo>
                    <a:pt x="22423" y="2497"/>
                  </a:lnTo>
                  <a:lnTo>
                    <a:pt x="22423" y="2497"/>
                  </a:lnTo>
                  <a:lnTo>
                    <a:pt x="22418" y="2430"/>
                  </a:lnTo>
                  <a:lnTo>
                    <a:pt x="22409" y="2368"/>
                  </a:lnTo>
                  <a:lnTo>
                    <a:pt x="22399" y="2311"/>
                  </a:lnTo>
                  <a:lnTo>
                    <a:pt x="22380" y="2259"/>
                  </a:lnTo>
                  <a:lnTo>
                    <a:pt x="22357" y="2206"/>
                  </a:lnTo>
                  <a:lnTo>
                    <a:pt x="22328" y="2163"/>
                  </a:lnTo>
                  <a:lnTo>
                    <a:pt x="22295" y="2120"/>
                  </a:lnTo>
                  <a:lnTo>
                    <a:pt x="22261" y="2082"/>
                  </a:lnTo>
                  <a:lnTo>
                    <a:pt x="22223" y="2049"/>
                  </a:lnTo>
                  <a:lnTo>
                    <a:pt x="22185" y="2016"/>
                  </a:lnTo>
                  <a:lnTo>
                    <a:pt x="22142" y="1987"/>
                  </a:lnTo>
                  <a:lnTo>
                    <a:pt x="22099" y="1958"/>
                  </a:lnTo>
                  <a:lnTo>
                    <a:pt x="22004" y="1910"/>
                  </a:lnTo>
                  <a:lnTo>
                    <a:pt x="21909" y="1873"/>
                  </a:lnTo>
                  <a:lnTo>
                    <a:pt x="21814" y="1839"/>
                  </a:lnTo>
                  <a:lnTo>
                    <a:pt x="21719" y="1806"/>
                  </a:lnTo>
                  <a:lnTo>
                    <a:pt x="21633" y="1777"/>
                  </a:lnTo>
                  <a:lnTo>
                    <a:pt x="21557" y="1748"/>
                  </a:lnTo>
                  <a:lnTo>
                    <a:pt x="21490" y="1715"/>
                  </a:lnTo>
                  <a:lnTo>
                    <a:pt x="21461" y="1701"/>
                  </a:lnTo>
                  <a:lnTo>
                    <a:pt x="21437" y="1682"/>
                  </a:lnTo>
                  <a:lnTo>
                    <a:pt x="21423" y="1663"/>
                  </a:lnTo>
                  <a:lnTo>
                    <a:pt x="21409" y="1644"/>
                  </a:lnTo>
                  <a:lnTo>
                    <a:pt x="21399" y="1620"/>
                  </a:lnTo>
                  <a:lnTo>
                    <a:pt x="21395" y="1596"/>
                  </a:lnTo>
                  <a:close/>
                  <a:moveTo>
                    <a:pt x="4838" y="1596"/>
                  </a:moveTo>
                  <a:lnTo>
                    <a:pt x="4838" y="1596"/>
                  </a:lnTo>
                  <a:lnTo>
                    <a:pt x="4843" y="1572"/>
                  </a:lnTo>
                  <a:lnTo>
                    <a:pt x="4848" y="1553"/>
                  </a:lnTo>
                  <a:lnTo>
                    <a:pt x="4853" y="1539"/>
                  </a:lnTo>
                  <a:lnTo>
                    <a:pt x="4862" y="1519"/>
                  </a:lnTo>
                  <a:lnTo>
                    <a:pt x="4890" y="1491"/>
                  </a:lnTo>
                  <a:lnTo>
                    <a:pt x="4924" y="1467"/>
                  </a:lnTo>
                  <a:lnTo>
                    <a:pt x="4967" y="1448"/>
                  </a:lnTo>
                  <a:lnTo>
                    <a:pt x="5019" y="1434"/>
                  </a:lnTo>
                  <a:lnTo>
                    <a:pt x="5072" y="1424"/>
                  </a:lnTo>
                  <a:lnTo>
                    <a:pt x="5129" y="1424"/>
                  </a:lnTo>
                  <a:lnTo>
                    <a:pt x="5129" y="1424"/>
                  </a:lnTo>
                  <a:lnTo>
                    <a:pt x="5186" y="1424"/>
                  </a:lnTo>
                  <a:lnTo>
                    <a:pt x="5243" y="1434"/>
                  </a:lnTo>
                  <a:lnTo>
                    <a:pt x="5295" y="1448"/>
                  </a:lnTo>
                  <a:lnTo>
                    <a:pt x="5348" y="1467"/>
                  </a:lnTo>
                  <a:lnTo>
                    <a:pt x="5400" y="1487"/>
                  </a:lnTo>
                  <a:lnTo>
                    <a:pt x="5448" y="1510"/>
                  </a:lnTo>
                  <a:lnTo>
                    <a:pt x="5491" y="1539"/>
                  </a:lnTo>
                  <a:lnTo>
                    <a:pt x="5533" y="1568"/>
                  </a:lnTo>
                  <a:lnTo>
                    <a:pt x="5800" y="1158"/>
                  </a:lnTo>
                  <a:lnTo>
                    <a:pt x="5800" y="1158"/>
                  </a:lnTo>
                  <a:lnTo>
                    <a:pt x="5743" y="1116"/>
                  </a:lnTo>
                  <a:lnTo>
                    <a:pt x="5667" y="1077"/>
                  </a:lnTo>
                  <a:lnTo>
                    <a:pt x="5586" y="1039"/>
                  </a:lnTo>
                  <a:lnTo>
                    <a:pt x="5496" y="1011"/>
                  </a:lnTo>
                  <a:lnTo>
                    <a:pt x="5395" y="982"/>
                  </a:lnTo>
                  <a:lnTo>
                    <a:pt x="5295" y="963"/>
                  </a:lnTo>
                  <a:lnTo>
                    <a:pt x="5191" y="949"/>
                  </a:lnTo>
                  <a:lnTo>
                    <a:pt x="5086" y="944"/>
                  </a:lnTo>
                  <a:lnTo>
                    <a:pt x="5086" y="944"/>
                  </a:lnTo>
                  <a:lnTo>
                    <a:pt x="5005" y="944"/>
                  </a:lnTo>
                  <a:lnTo>
                    <a:pt x="4929" y="954"/>
                  </a:lnTo>
                  <a:lnTo>
                    <a:pt x="4853" y="968"/>
                  </a:lnTo>
                  <a:lnTo>
                    <a:pt x="4781" y="987"/>
                  </a:lnTo>
                  <a:lnTo>
                    <a:pt x="4710" y="1016"/>
                  </a:lnTo>
                  <a:lnTo>
                    <a:pt x="4643" y="1044"/>
                  </a:lnTo>
                  <a:lnTo>
                    <a:pt x="4581" y="1082"/>
                  </a:lnTo>
                  <a:lnTo>
                    <a:pt x="4519" y="1120"/>
                  </a:lnTo>
                  <a:lnTo>
                    <a:pt x="4467" y="1168"/>
                  </a:lnTo>
                  <a:lnTo>
                    <a:pt x="4419" y="1215"/>
                  </a:lnTo>
                  <a:lnTo>
                    <a:pt x="4377" y="1268"/>
                  </a:lnTo>
                  <a:lnTo>
                    <a:pt x="4338" y="1330"/>
                  </a:lnTo>
                  <a:lnTo>
                    <a:pt x="4310" y="1392"/>
                  </a:lnTo>
                  <a:lnTo>
                    <a:pt x="4291" y="1458"/>
                  </a:lnTo>
                  <a:lnTo>
                    <a:pt x="4276" y="1529"/>
                  </a:lnTo>
                  <a:lnTo>
                    <a:pt x="4272" y="1600"/>
                  </a:lnTo>
                  <a:lnTo>
                    <a:pt x="4272" y="1600"/>
                  </a:lnTo>
                  <a:lnTo>
                    <a:pt x="4276" y="1663"/>
                  </a:lnTo>
                  <a:lnTo>
                    <a:pt x="4281" y="1720"/>
                  </a:lnTo>
                  <a:lnTo>
                    <a:pt x="4296" y="1772"/>
                  </a:lnTo>
                  <a:lnTo>
                    <a:pt x="4314" y="1824"/>
                  </a:lnTo>
                  <a:lnTo>
                    <a:pt x="4338" y="1868"/>
                  </a:lnTo>
                  <a:lnTo>
                    <a:pt x="4367" y="1910"/>
                  </a:lnTo>
                  <a:lnTo>
                    <a:pt x="4395" y="1949"/>
                  </a:lnTo>
                  <a:lnTo>
                    <a:pt x="4434" y="1987"/>
                  </a:lnTo>
                  <a:lnTo>
                    <a:pt x="4472" y="2016"/>
                  </a:lnTo>
                  <a:lnTo>
                    <a:pt x="4510" y="2049"/>
                  </a:lnTo>
                  <a:lnTo>
                    <a:pt x="4553" y="2073"/>
                  </a:lnTo>
                  <a:lnTo>
                    <a:pt x="4595" y="2101"/>
                  </a:lnTo>
                  <a:lnTo>
                    <a:pt x="4691" y="2144"/>
                  </a:lnTo>
                  <a:lnTo>
                    <a:pt x="4786" y="2182"/>
                  </a:lnTo>
                  <a:lnTo>
                    <a:pt x="4971" y="2249"/>
                  </a:lnTo>
                  <a:lnTo>
                    <a:pt x="5062" y="2282"/>
                  </a:lnTo>
                  <a:lnTo>
                    <a:pt x="5138" y="2316"/>
                  </a:lnTo>
                  <a:lnTo>
                    <a:pt x="5205" y="2349"/>
                  </a:lnTo>
                  <a:lnTo>
                    <a:pt x="5233" y="2368"/>
                  </a:lnTo>
                  <a:lnTo>
                    <a:pt x="5253" y="2387"/>
                  </a:lnTo>
                  <a:lnTo>
                    <a:pt x="5272" y="2411"/>
                  </a:lnTo>
                  <a:lnTo>
                    <a:pt x="5286" y="2435"/>
                  </a:lnTo>
                  <a:lnTo>
                    <a:pt x="5295" y="2464"/>
                  </a:lnTo>
                  <a:lnTo>
                    <a:pt x="5300" y="2492"/>
                  </a:lnTo>
                  <a:lnTo>
                    <a:pt x="5300" y="2492"/>
                  </a:lnTo>
                  <a:lnTo>
                    <a:pt x="5295" y="2530"/>
                  </a:lnTo>
                  <a:lnTo>
                    <a:pt x="5276" y="2564"/>
                  </a:lnTo>
                  <a:lnTo>
                    <a:pt x="5253" y="2592"/>
                  </a:lnTo>
                  <a:lnTo>
                    <a:pt x="5219" y="2621"/>
                  </a:lnTo>
                  <a:lnTo>
                    <a:pt x="5181" y="2640"/>
                  </a:lnTo>
                  <a:lnTo>
                    <a:pt x="5133" y="2659"/>
                  </a:lnTo>
                  <a:lnTo>
                    <a:pt x="5081" y="2668"/>
                  </a:lnTo>
                  <a:lnTo>
                    <a:pt x="5029" y="2668"/>
                  </a:lnTo>
                  <a:lnTo>
                    <a:pt x="5029" y="2668"/>
                  </a:lnTo>
                  <a:lnTo>
                    <a:pt x="4962" y="2668"/>
                  </a:lnTo>
                  <a:lnTo>
                    <a:pt x="4900" y="2659"/>
                  </a:lnTo>
                  <a:lnTo>
                    <a:pt x="4838" y="2649"/>
                  </a:lnTo>
                  <a:lnTo>
                    <a:pt x="4777" y="2635"/>
                  </a:lnTo>
                  <a:lnTo>
                    <a:pt x="4714" y="2616"/>
                  </a:lnTo>
                  <a:lnTo>
                    <a:pt x="4657" y="2592"/>
                  </a:lnTo>
                  <a:lnTo>
                    <a:pt x="4600" y="2568"/>
                  </a:lnTo>
                  <a:lnTo>
                    <a:pt x="4548" y="2535"/>
                  </a:lnTo>
                  <a:lnTo>
                    <a:pt x="4367" y="2578"/>
                  </a:lnTo>
                  <a:lnTo>
                    <a:pt x="4171" y="2869"/>
                  </a:lnTo>
                  <a:lnTo>
                    <a:pt x="4171" y="2869"/>
                  </a:lnTo>
                  <a:lnTo>
                    <a:pt x="4267" y="2931"/>
                  </a:lnTo>
                  <a:lnTo>
                    <a:pt x="4367" y="2988"/>
                  </a:lnTo>
                  <a:lnTo>
                    <a:pt x="4472" y="3040"/>
                  </a:lnTo>
                  <a:lnTo>
                    <a:pt x="4581" y="3078"/>
                  </a:lnTo>
                  <a:lnTo>
                    <a:pt x="4691" y="3111"/>
                  </a:lnTo>
                  <a:lnTo>
                    <a:pt x="4800" y="3131"/>
                  </a:lnTo>
                  <a:lnTo>
                    <a:pt x="4914" y="3145"/>
                  </a:lnTo>
                  <a:lnTo>
                    <a:pt x="5024" y="3150"/>
                  </a:lnTo>
                  <a:lnTo>
                    <a:pt x="5024" y="3150"/>
                  </a:lnTo>
                  <a:lnTo>
                    <a:pt x="5105" y="3150"/>
                  </a:lnTo>
                  <a:lnTo>
                    <a:pt x="5186" y="3140"/>
                  </a:lnTo>
                  <a:lnTo>
                    <a:pt x="5267" y="3126"/>
                  </a:lnTo>
                  <a:lnTo>
                    <a:pt x="5343" y="3107"/>
                  </a:lnTo>
                  <a:lnTo>
                    <a:pt x="5415" y="3083"/>
                  </a:lnTo>
                  <a:lnTo>
                    <a:pt x="5486" y="3049"/>
                  </a:lnTo>
                  <a:lnTo>
                    <a:pt x="5552" y="3016"/>
                  </a:lnTo>
                  <a:lnTo>
                    <a:pt x="5614" y="2973"/>
                  </a:lnTo>
                  <a:lnTo>
                    <a:pt x="5667" y="2931"/>
                  </a:lnTo>
                  <a:lnTo>
                    <a:pt x="5719" y="2883"/>
                  </a:lnTo>
                  <a:lnTo>
                    <a:pt x="5762" y="2826"/>
                  </a:lnTo>
                  <a:lnTo>
                    <a:pt x="5800" y="2769"/>
                  </a:lnTo>
                  <a:lnTo>
                    <a:pt x="5829" y="2707"/>
                  </a:lnTo>
                  <a:lnTo>
                    <a:pt x="5848" y="2640"/>
                  </a:lnTo>
                  <a:lnTo>
                    <a:pt x="5862" y="2568"/>
                  </a:lnTo>
                  <a:lnTo>
                    <a:pt x="5867" y="2497"/>
                  </a:lnTo>
                  <a:lnTo>
                    <a:pt x="5867" y="2497"/>
                  </a:lnTo>
                  <a:lnTo>
                    <a:pt x="5862" y="2430"/>
                  </a:lnTo>
                  <a:lnTo>
                    <a:pt x="5857" y="2368"/>
                  </a:lnTo>
                  <a:lnTo>
                    <a:pt x="5843" y="2311"/>
                  </a:lnTo>
                  <a:lnTo>
                    <a:pt x="5824" y="2259"/>
                  </a:lnTo>
                  <a:lnTo>
                    <a:pt x="5800" y="2206"/>
                  </a:lnTo>
                  <a:lnTo>
                    <a:pt x="5771" y="2163"/>
                  </a:lnTo>
                  <a:lnTo>
                    <a:pt x="5743" y="2120"/>
                  </a:lnTo>
                  <a:lnTo>
                    <a:pt x="5705" y="2082"/>
                  </a:lnTo>
                  <a:lnTo>
                    <a:pt x="5667" y="2049"/>
                  </a:lnTo>
                  <a:lnTo>
                    <a:pt x="5629" y="2016"/>
                  </a:lnTo>
                  <a:lnTo>
                    <a:pt x="5586" y="1987"/>
                  </a:lnTo>
                  <a:lnTo>
                    <a:pt x="5543" y="1958"/>
                  </a:lnTo>
                  <a:lnTo>
                    <a:pt x="5448" y="1910"/>
                  </a:lnTo>
                  <a:lnTo>
                    <a:pt x="5353" y="1873"/>
                  </a:lnTo>
                  <a:lnTo>
                    <a:pt x="5258" y="1839"/>
                  </a:lnTo>
                  <a:lnTo>
                    <a:pt x="5167" y="1806"/>
                  </a:lnTo>
                  <a:lnTo>
                    <a:pt x="5076" y="1777"/>
                  </a:lnTo>
                  <a:lnTo>
                    <a:pt x="5000" y="1748"/>
                  </a:lnTo>
                  <a:lnTo>
                    <a:pt x="4934" y="1715"/>
                  </a:lnTo>
                  <a:lnTo>
                    <a:pt x="4905" y="1701"/>
                  </a:lnTo>
                  <a:lnTo>
                    <a:pt x="4886" y="1682"/>
                  </a:lnTo>
                  <a:lnTo>
                    <a:pt x="4867" y="1663"/>
                  </a:lnTo>
                  <a:lnTo>
                    <a:pt x="4853" y="1644"/>
                  </a:lnTo>
                  <a:lnTo>
                    <a:pt x="4843" y="1620"/>
                  </a:lnTo>
                  <a:lnTo>
                    <a:pt x="4838" y="1596"/>
                  </a:lnTo>
                  <a:close/>
                  <a:moveTo>
                    <a:pt x="10814" y="1282"/>
                  </a:moveTo>
                  <a:lnTo>
                    <a:pt x="10814" y="1282"/>
                  </a:lnTo>
                  <a:lnTo>
                    <a:pt x="10747" y="1211"/>
                  </a:lnTo>
                  <a:lnTo>
                    <a:pt x="10671" y="1144"/>
                  </a:lnTo>
                  <a:lnTo>
                    <a:pt x="10585" y="1082"/>
                  </a:lnTo>
                  <a:lnTo>
                    <a:pt x="10495" y="1035"/>
                  </a:lnTo>
                  <a:lnTo>
                    <a:pt x="10451" y="1016"/>
                  </a:lnTo>
                  <a:lnTo>
                    <a:pt x="10399" y="996"/>
                  </a:lnTo>
                  <a:lnTo>
                    <a:pt x="10352" y="982"/>
                  </a:lnTo>
                  <a:lnTo>
                    <a:pt x="10299" y="968"/>
                  </a:lnTo>
                  <a:lnTo>
                    <a:pt x="10247" y="959"/>
                  </a:lnTo>
                  <a:lnTo>
                    <a:pt x="10194" y="949"/>
                  </a:lnTo>
                  <a:lnTo>
                    <a:pt x="10142" y="944"/>
                  </a:lnTo>
                  <a:lnTo>
                    <a:pt x="10090" y="944"/>
                  </a:lnTo>
                  <a:lnTo>
                    <a:pt x="10090" y="944"/>
                  </a:lnTo>
                  <a:lnTo>
                    <a:pt x="10028" y="944"/>
                  </a:lnTo>
                  <a:lnTo>
                    <a:pt x="9970" y="949"/>
                  </a:lnTo>
                  <a:lnTo>
                    <a:pt x="9918" y="959"/>
                  </a:lnTo>
                  <a:lnTo>
                    <a:pt x="9866" y="968"/>
                  </a:lnTo>
                  <a:lnTo>
                    <a:pt x="9813" y="982"/>
                  </a:lnTo>
                  <a:lnTo>
                    <a:pt x="9761" y="1001"/>
                  </a:lnTo>
                  <a:lnTo>
                    <a:pt x="9666" y="1044"/>
                  </a:lnTo>
                  <a:lnTo>
                    <a:pt x="9575" y="1092"/>
                  </a:lnTo>
                  <a:lnTo>
                    <a:pt x="9494" y="1149"/>
                  </a:lnTo>
                  <a:lnTo>
                    <a:pt x="9418" y="1211"/>
                  </a:lnTo>
                  <a:lnTo>
                    <a:pt x="9352" y="1278"/>
                  </a:lnTo>
                  <a:lnTo>
                    <a:pt x="9352" y="1278"/>
                  </a:lnTo>
                  <a:lnTo>
                    <a:pt x="9285" y="1201"/>
                  </a:lnTo>
                  <a:lnTo>
                    <a:pt x="9214" y="1139"/>
                  </a:lnTo>
                  <a:lnTo>
                    <a:pt x="9133" y="1082"/>
                  </a:lnTo>
                  <a:lnTo>
                    <a:pt x="9052" y="1035"/>
                  </a:lnTo>
                  <a:lnTo>
                    <a:pt x="8961" y="996"/>
                  </a:lnTo>
                  <a:lnTo>
                    <a:pt x="8913" y="977"/>
                  </a:lnTo>
                  <a:lnTo>
                    <a:pt x="8861" y="968"/>
                  </a:lnTo>
                  <a:lnTo>
                    <a:pt x="8814" y="959"/>
                  </a:lnTo>
                  <a:lnTo>
                    <a:pt x="8761" y="949"/>
                  </a:lnTo>
                  <a:lnTo>
                    <a:pt x="8709" y="944"/>
                  </a:lnTo>
                  <a:lnTo>
                    <a:pt x="8656" y="944"/>
                  </a:lnTo>
                  <a:lnTo>
                    <a:pt x="8656" y="944"/>
                  </a:lnTo>
                  <a:lnTo>
                    <a:pt x="8580" y="944"/>
                  </a:lnTo>
                  <a:lnTo>
                    <a:pt x="8504" y="954"/>
                  </a:lnTo>
                  <a:lnTo>
                    <a:pt x="8432" y="973"/>
                  </a:lnTo>
                  <a:lnTo>
                    <a:pt x="8362" y="996"/>
                  </a:lnTo>
                  <a:lnTo>
                    <a:pt x="8295" y="1025"/>
                  </a:lnTo>
                  <a:lnTo>
                    <a:pt x="8229" y="1063"/>
                  </a:lnTo>
                  <a:lnTo>
                    <a:pt x="8162" y="1106"/>
                  </a:lnTo>
                  <a:lnTo>
                    <a:pt x="8100" y="1158"/>
                  </a:lnTo>
                  <a:lnTo>
                    <a:pt x="7929" y="987"/>
                  </a:lnTo>
                  <a:lnTo>
                    <a:pt x="7552" y="987"/>
                  </a:lnTo>
                  <a:lnTo>
                    <a:pt x="7552" y="3107"/>
                  </a:lnTo>
                  <a:lnTo>
                    <a:pt x="8124" y="3107"/>
                  </a:lnTo>
                  <a:lnTo>
                    <a:pt x="8124" y="1729"/>
                  </a:lnTo>
                  <a:lnTo>
                    <a:pt x="8124" y="1729"/>
                  </a:lnTo>
                  <a:lnTo>
                    <a:pt x="8158" y="1691"/>
                  </a:lnTo>
                  <a:lnTo>
                    <a:pt x="8195" y="1649"/>
                  </a:lnTo>
                  <a:lnTo>
                    <a:pt x="8243" y="1600"/>
                  </a:lnTo>
                  <a:lnTo>
                    <a:pt x="8300" y="1563"/>
                  </a:lnTo>
                  <a:lnTo>
                    <a:pt x="8362" y="1524"/>
                  </a:lnTo>
                  <a:lnTo>
                    <a:pt x="8432" y="1496"/>
                  </a:lnTo>
                  <a:lnTo>
                    <a:pt x="8471" y="1482"/>
                  </a:lnTo>
                  <a:lnTo>
                    <a:pt x="8513" y="1472"/>
                  </a:lnTo>
                  <a:lnTo>
                    <a:pt x="8556" y="1467"/>
                  </a:lnTo>
                  <a:lnTo>
                    <a:pt x="8599" y="1467"/>
                  </a:lnTo>
                  <a:lnTo>
                    <a:pt x="8599" y="1467"/>
                  </a:lnTo>
                  <a:lnTo>
                    <a:pt x="8642" y="1467"/>
                  </a:lnTo>
                  <a:lnTo>
                    <a:pt x="8680" y="1472"/>
                  </a:lnTo>
                  <a:lnTo>
                    <a:pt x="8718" y="1482"/>
                  </a:lnTo>
                  <a:lnTo>
                    <a:pt x="8756" y="1496"/>
                  </a:lnTo>
                  <a:lnTo>
                    <a:pt x="8795" y="1515"/>
                  </a:lnTo>
                  <a:lnTo>
                    <a:pt x="8832" y="1539"/>
                  </a:lnTo>
                  <a:lnTo>
                    <a:pt x="8866" y="1568"/>
                  </a:lnTo>
                  <a:lnTo>
                    <a:pt x="8904" y="1600"/>
                  </a:lnTo>
                  <a:lnTo>
                    <a:pt x="8904" y="1600"/>
                  </a:lnTo>
                  <a:lnTo>
                    <a:pt x="8923" y="1629"/>
                  </a:lnTo>
                  <a:lnTo>
                    <a:pt x="8947" y="1658"/>
                  </a:lnTo>
                  <a:lnTo>
                    <a:pt x="8966" y="1696"/>
                  </a:lnTo>
                  <a:lnTo>
                    <a:pt x="8980" y="1734"/>
                  </a:lnTo>
                  <a:lnTo>
                    <a:pt x="8990" y="1782"/>
                  </a:lnTo>
                  <a:lnTo>
                    <a:pt x="8999" y="1834"/>
                  </a:lnTo>
                  <a:lnTo>
                    <a:pt x="9004" y="1891"/>
                  </a:lnTo>
                  <a:lnTo>
                    <a:pt x="9008" y="1963"/>
                  </a:lnTo>
                  <a:lnTo>
                    <a:pt x="9008" y="3107"/>
                  </a:lnTo>
                  <a:lnTo>
                    <a:pt x="9575" y="3107"/>
                  </a:lnTo>
                  <a:lnTo>
                    <a:pt x="9575" y="1982"/>
                  </a:lnTo>
                  <a:lnTo>
                    <a:pt x="9575" y="1982"/>
                  </a:lnTo>
                  <a:lnTo>
                    <a:pt x="9575" y="1920"/>
                  </a:lnTo>
                  <a:lnTo>
                    <a:pt x="9570" y="1858"/>
                  </a:lnTo>
                  <a:lnTo>
                    <a:pt x="9556" y="1748"/>
                  </a:lnTo>
                  <a:lnTo>
                    <a:pt x="9556" y="1748"/>
                  </a:lnTo>
                  <a:lnTo>
                    <a:pt x="9590" y="1706"/>
                  </a:lnTo>
                  <a:lnTo>
                    <a:pt x="9633" y="1658"/>
                  </a:lnTo>
                  <a:lnTo>
                    <a:pt x="9680" y="1610"/>
                  </a:lnTo>
                  <a:lnTo>
                    <a:pt x="9742" y="1568"/>
                  </a:lnTo>
                  <a:lnTo>
                    <a:pt x="9809" y="1529"/>
                  </a:lnTo>
                  <a:lnTo>
                    <a:pt x="9842" y="1510"/>
                  </a:lnTo>
                  <a:lnTo>
                    <a:pt x="9880" y="1496"/>
                  </a:lnTo>
                  <a:lnTo>
                    <a:pt x="9923" y="1482"/>
                  </a:lnTo>
                  <a:lnTo>
                    <a:pt x="9966" y="1477"/>
                  </a:lnTo>
                  <a:lnTo>
                    <a:pt x="10009" y="1467"/>
                  </a:lnTo>
                  <a:lnTo>
                    <a:pt x="10051" y="1467"/>
                  </a:lnTo>
                  <a:lnTo>
                    <a:pt x="10051" y="1467"/>
                  </a:lnTo>
                  <a:lnTo>
                    <a:pt x="10095" y="1467"/>
                  </a:lnTo>
                  <a:lnTo>
                    <a:pt x="10132" y="1472"/>
                  </a:lnTo>
                  <a:lnTo>
                    <a:pt x="10176" y="1482"/>
                  </a:lnTo>
                  <a:lnTo>
                    <a:pt x="10213" y="1496"/>
                  </a:lnTo>
                  <a:lnTo>
                    <a:pt x="10252" y="1515"/>
                  </a:lnTo>
                  <a:lnTo>
                    <a:pt x="10285" y="1539"/>
                  </a:lnTo>
                  <a:lnTo>
                    <a:pt x="10323" y="1568"/>
                  </a:lnTo>
                  <a:lnTo>
                    <a:pt x="10356" y="1600"/>
                  </a:lnTo>
                  <a:lnTo>
                    <a:pt x="10356" y="1600"/>
                  </a:lnTo>
                  <a:lnTo>
                    <a:pt x="10380" y="1629"/>
                  </a:lnTo>
                  <a:lnTo>
                    <a:pt x="10399" y="1658"/>
                  </a:lnTo>
                  <a:lnTo>
                    <a:pt x="10418" y="1696"/>
                  </a:lnTo>
                  <a:lnTo>
                    <a:pt x="10433" y="1734"/>
                  </a:lnTo>
                  <a:lnTo>
                    <a:pt x="10442" y="1782"/>
                  </a:lnTo>
                  <a:lnTo>
                    <a:pt x="10451" y="1834"/>
                  </a:lnTo>
                  <a:lnTo>
                    <a:pt x="10456" y="1891"/>
                  </a:lnTo>
                  <a:lnTo>
                    <a:pt x="10461" y="1963"/>
                  </a:lnTo>
                  <a:lnTo>
                    <a:pt x="10461" y="3107"/>
                  </a:lnTo>
                  <a:lnTo>
                    <a:pt x="11028" y="3107"/>
                  </a:lnTo>
                  <a:lnTo>
                    <a:pt x="11028" y="1982"/>
                  </a:lnTo>
                  <a:lnTo>
                    <a:pt x="11028" y="1982"/>
                  </a:lnTo>
                  <a:lnTo>
                    <a:pt x="11023" y="1868"/>
                  </a:lnTo>
                  <a:lnTo>
                    <a:pt x="11013" y="1763"/>
                  </a:lnTo>
                  <a:lnTo>
                    <a:pt x="10995" y="1667"/>
                  </a:lnTo>
                  <a:lnTo>
                    <a:pt x="10971" y="1577"/>
                  </a:lnTo>
                  <a:lnTo>
                    <a:pt x="10942" y="1496"/>
                  </a:lnTo>
                  <a:lnTo>
                    <a:pt x="10904" y="1420"/>
                  </a:lnTo>
                  <a:lnTo>
                    <a:pt x="10861" y="1349"/>
                  </a:lnTo>
                  <a:lnTo>
                    <a:pt x="10814" y="1282"/>
                  </a:lnTo>
                  <a:close/>
                  <a:moveTo>
                    <a:pt x="16328" y="1939"/>
                  </a:moveTo>
                  <a:lnTo>
                    <a:pt x="17199" y="987"/>
                  </a:lnTo>
                  <a:lnTo>
                    <a:pt x="16447" y="987"/>
                  </a:lnTo>
                  <a:lnTo>
                    <a:pt x="15847" y="1691"/>
                  </a:lnTo>
                  <a:lnTo>
                    <a:pt x="15847" y="0"/>
                  </a:lnTo>
                  <a:lnTo>
                    <a:pt x="15437" y="0"/>
                  </a:lnTo>
                  <a:lnTo>
                    <a:pt x="15280" y="157"/>
                  </a:lnTo>
                  <a:lnTo>
                    <a:pt x="15280" y="3107"/>
                  </a:lnTo>
                  <a:lnTo>
                    <a:pt x="15847" y="3107"/>
                  </a:lnTo>
                  <a:lnTo>
                    <a:pt x="15847" y="2206"/>
                  </a:lnTo>
                  <a:lnTo>
                    <a:pt x="16580" y="3107"/>
                  </a:lnTo>
                  <a:lnTo>
                    <a:pt x="17313" y="3107"/>
                  </a:lnTo>
                  <a:lnTo>
                    <a:pt x="16328" y="1939"/>
                  </a:lnTo>
                  <a:close/>
                  <a:moveTo>
                    <a:pt x="14909" y="944"/>
                  </a:moveTo>
                  <a:lnTo>
                    <a:pt x="14909" y="944"/>
                  </a:lnTo>
                  <a:lnTo>
                    <a:pt x="14813" y="949"/>
                  </a:lnTo>
                  <a:lnTo>
                    <a:pt x="14723" y="963"/>
                  </a:lnTo>
                  <a:lnTo>
                    <a:pt x="14633" y="982"/>
                  </a:lnTo>
                  <a:lnTo>
                    <a:pt x="14552" y="1016"/>
                  </a:lnTo>
                  <a:lnTo>
                    <a:pt x="14475" y="1049"/>
                  </a:lnTo>
                  <a:lnTo>
                    <a:pt x="14404" y="1097"/>
                  </a:lnTo>
                  <a:lnTo>
                    <a:pt x="14342" y="1144"/>
                  </a:lnTo>
                  <a:lnTo>
                    <a:pt x="14290" y="1201"/>
                  </a:lnTo>
                  <a:lnTo>
                    <a:pt x="14075" y="987"/>
                  </a:lnTo>
                  <a:lnTo>
                    <a:pt x="13747" y="987"/>
                  </a:lnTo>
                  <a:lnTo>
                    <a:pt x="13747" y="3107"/>
                  </a:lnTo>
                  <a:lnTo>
                    <a:pt x="14313" y="3107"/>
                  </a:lnTo>
                  <a:lnTo>
                    <a:pt x="14313" y="1772"/>
                  </a:lnTo>
                  <a:lnTo>
                    <a:pt x="14313" y="1772"/>
                  </a:lnTo>
                  <a:lnTo>
                    <a:pt x="14347" y="1725"/>
                  </a:lnTo>
                  <a:lnTo>
                    <a:pt x="14390" y="1672"/>
                  </a:lnTo>
                  <a:lnTo>
                    <a:pt x="14442" y="1620"/>
                  </a:lnTo>
                  <a:lnTo>
                    <a:pt x="14504" y="1572"/>
                  </a:lnTo>
                  <a:lnTo>
                    <a:pt x="14575" y="1529"/>
                  </a:lnTo>
                  <a:lnTo>
                    <a:pt x="14614" y="1515"/>
                  </a:lnTo>
                  <a:lnTo>
                    <a:pt x="14651" y="1496"/>
                  </a:lnTo>
                  <a:lnTo>
                    <a:pt x="14695" y="1487"/>
                  </a:lnTo>
                  <a:lnTo>
                    <a:pt x="14737" y="1477"/>
                  </a:lnTo>
                  <a:lnTo>
                    <a:pt x="14785" y="1467"/>
                  </a:lnTo>
                  <a:lnTo>
                    <a:pt x="14828" y="1467"/>
                  </a:lnTo>
                  <a:lnTo>
                    <a:pt x="14828" y="1467"/>
                  </a:lnTo>
                  <a:lnTo>
                    <a:pt x="14890" y="1467"/>
                  </a:lnTo>
                  <a:lnTo>
                    <a:pt x="14947" y="1472"/>
                  </a:lnTo>
                  <a:lnTo>
                    <a:pt x="14994" y="1482"/>
                  </a:lnTo>
                  <a:lnTo>
                    <a:pt x="15033" y="1487"/>
                  </a:lnTo>
                  <a:lnTo>
                    <a:pt x="15033" y="949"/>
                  </a:lnTo>
                  <a:lnTo>
                    <a:pt x="15033" y="949"/>
                  </a:lnTo>
                  <a:lnTo>
                    <a:pt x="14975" y="944"/>
                  </a:lnTo>
                  <a:lnTo>
                    <a:pt x="14909" y="944"/>
                  </a:lnTo>
                  <a:close/>
                  <a:moveTo>
                    <a:pt x="591" y="572"/>
                  </a:moveTo>
                  <a:lnTo>
                    <a:pt x="591" y="1206"/>
                  </a:lnTo>
                  <a:lnTo>
                    <a:pt x="1529" y="1206"/>
                  </a:lnTo>
                  <a:lnTo>
                    <a:pt x="1529" y="1729"/>
                  </a:lnTo>
                  <a:lnTo>
                    <a:pt x="591" y="1729"/>
                  </a:lnTo>
                  <a:lnTo>
                    <a:pt x="591" y="3107"/>
                  </a:lnTo>
                  <a:lnTo>
                    <a:pt x="0" y="3107"/>
                  </a:lnTo>
                  <a:lnTo>
                    <a:pt x="0" y="201"/>
                  </a:lnTo>
                  <a:lnTo>
                    <a:pt x="157" y="48"/>
                  </a:lnTo>
                  <a:lnTo>
                    <a:pt x="1833" y="48"/>
                  </a:lnTo>
                  <a:lnTo>
                    <a:pt x="1833" y="572"/>
                  </a:lnTo>
                  <a:lnTo>
                    <a:pt x="591" y="572"/>
                  </a:lnTo>
                  <a:close/>
                  <a:moveTo>
                    <a:pt x="7243" y="1467"/>
                  </a:moveTo>
                  <a:lnTo>
                    <a:pt x="7243" y="987"/>
                  </a:lnTo>
                  <a:lnTo>
                    <a:pt x="6662" y="987"/>
                  </a:lnTo>
                  <a:lnTo>
                    <a:pt x="6662" y="396"/>
                  </a:lnTo>
                  <a:lnTo>
                    <a:pt x="6248" y="396"/>
                  </a:lnTo>
                  <a:lnTo>
                    <a:pt x="6091" y="553"/>
                  </a:lnTo>
                  <a:lnTo>
                    <a:pt x="6091" y="2211"/>
                  </a:lnTo>
                  <a:lnTo>
                    <a:pt x="6091" y="2211"/>
                  </a:lnTo>
                  <a:lnTo>
                    <a:pt x="6095" y="2321"/>
                  </a:lnTo>
                  <a:lnTo>
                    <a:pt x="6100" y="2416"/>
                  </a:lnTo>
                  <a:lnTo>
                    <a:pt x="6114" y="2506"/>
                  </a:lnTo>
                  <a:lnTo>
                    <a:pt x="6129" y="2587"/>
                  </a:lnTo>
                  <a:lnTo>
                    <a:pt x="6153" y="2659"/>
                  </a:lnTo>
                  <a:lnTo>
                    <a:pt x="6181" y="2725"/>
                  </a:lnTo>
                  <a:lnTo>
                    <a:pt x="6210" y="2788"/>
                  </a:lnTo>
                  <a:lnTo>
                    <a:pt x="6248" y="2845"/>
                  </a:lnTo>
                  <a:lnTo>
                    <a:pt x="6248" y="2845"/>
                  </a:lnTo>
                  <a:lnTo>
                    <a:pt x="6276" y="2878"/>
                  </a:lnTo>
                  <a:lnTo>
                    <a:pt x="6310" y="2911"/>
                  </a:lnTo>
                  <a:lnTo>
                    <a:pt x="6343" y="2945"/>
                  </a:lnTo>
                  <a:lnTo>
                    <a:pt x="6377" y="2973"/>
                  </a:lnTo>
                  <a:lnTo>
                    <a:pt x="6414" y="3002"/>
                  </a:lnTo>
                  <a:lnTo>
                    <a:pt x="6457" y="3026"/>
                  </a:lnTo>
                  <a:lnTo>
                    <a:pt x="6500" y="3049"/>
                  </a:lnTo>
                  <a:lnTo>
                    <a:pt x="6543" y="3069"/>
                  </a:lnTo>
                  <a:lnTo>
                    <a:pt x="6590" y="3088"/>
                  </a:lnTo>
                  <a:lnTo>
                    <a:pt x="6638" y="3107"/>
                  </a:lnTo>
                  <a:lnTo>
                    <a:pt x="6691" y="3121"/>
                  </a:lnTo>
                  <a:lnTo>
                    <a:pt x="6748" y="3131"/>
                  </a:lnTo>
                  <a:lnTo>
                    <a:pt x="6862" y="3145"/>
                  </a:lnTo>
                  <a:lnTo>
                    <a:pt x="6986" y="3150"/>
                  </a:lnTo>
                  <a:lnTo>
                    <a:pt x="6986" y="3150"/>
                  </a:lnTo>
                  <a:lnTo>
                    <a:pt x="7110" y="3145"/>
                  </a:lnTo>
                  <a:lnTo>
                    <a:pt x="7243" y="3131"/>
                  </a:lnTo>
                  <a:lnTo>
                    <a:pt x="7243" y="2626"/>
                  </a:lnTo>
                  <a:lnTo>
                    <a:pt x="7243" y="2626"/>
                  </a:lnTo>
                  <a:lnTo>
                    <a:pt x="7143" y="2640"/>
                  </a:lnTo>
                  <a:lnTo>
                    <a:pt x="7081" y="2645"/>
                  </a:lnTo>
                  <a:lnTo>
                    <a:pt x="7019" y="2649"/>
                  </a:lnTo>
                  <a:lnTo>
                    <a:pt x="7019" y="2649"/>
                  </a:lnTo>
                  <a:lnTo>
                    <a:pt x="6967" y="2645"/>
                  </a:lnTo>
                  <a:lnTo>
                    <a:pt x="6924" y="2640"/>
                  </a:lnTo>
                  <a:lnTo>
                    <a:pt x="6881" y="2630"/>
                  </a:lnTo>
                  <a:lnTo>
                    <a:pt x="6843" y="2621"/>
                  </a:lnTo>
                  <a:lnTo>
                    <a:pt x="6810" y="2606"/>
                  </a:lnTo>
                  <a:lnTo>
                    <a:pt x="6781" y="2587"/>
                  </a:lnTo>
                  <a:lnTo>
                    <a:pt x="6752" y="2568"/>
                  </a:lnTo>
                  <a:lnTo>
                    <a:pt x="6729" y="2545"/>
                  </a:lnTo>
                  <a:lnTo>
                    <a:pt x="6729" y="2545"/>
                  </a:lnTo>
                  <a:lnTo>
                    <a:pt x="6715" y="2520"/>
                  </a:lnTo>
                  <a:lnTo>
                    <a:pt x="6700" y="2497"/>
                  </a:lnTo>
                  <a:lnTo>
                    <a:pt x="6686" y="2468"/>
                  </a:lnTo>
                  <a:lnTo>
                    <a:pt x="6676" y="2439"/>
                  </a:lnTo>
                  <a:lnTo>
                    <a:pt x="6667" y="2363"/>
                  </a:lnTo>
                  <a:lnTo>
                    <a:pt x="6662" y="2277"/>
                  </a:lnTo>
                  <a:lnTo>
                    <a:pt x="6662" y="1467"/>
                  </a:lnTo>
                  <a:lnTo>
                    <a:pt x="7243" y="1467"/>
                  </a:lnTo>
                  <a:close/>
                  <a:moveTo>
                    <a:pt x="20547" y="1467"/>
                  </a:moveTo>
                  <a:lnTo>
                    <a:pt x="20547" y="987"/>
                  </a:lnTo>
                  <a:lnTo>
                    <a:pt x="19961" y="987"/>
                  </a:lnTo>
                  <a:lnTo>
                    <a:pt x="19961" y="396"/>
                  </a:lnTo>
                  <a:lnTo>
                    <a:pt x="19552" y="396"/>
                  </a:lnTo>
                  <a:lnTo>
                    <a:pt x="19394" y="553"/>
                  </a:lnTo>
                  <a:lnTo>
                    <a:pt x="19394" y="2211"/>
                  </a:lnTo>
                  <a:lnTo>
                    <a:pt x="19394" y="2211"/>
                  </a:lnTo>
                  <a:lnTo>
                    <a:pt x="19399" y="2321"/>
                  </a:lnTo>
                  <a:lnTo>
                    <a:pt x="19404" y="2416"/>
                  </a:lnTo>
                  <a:lnTo>
                    <a:pt x="19418" y="2506"/>
                  </a:lnTo>
                  <a:lnTo>
                    <a:pt x="19432" y="2587"/>
                  </a:lnTo>
                  <a:lnTo>
                    <a:pt x="19457" y="2659"/>
                  </a:lnTo>
                  <a:lnTo>
                    <a:pt x="19480" y="2725"/>
                  </a:lnTo>
                  <a:lnTo>
                    <a:pt x="19513" y="2788"/>
                  </a:lnTo>
                  <a:lnTo>
                    <a:pt x="19552" y="2845"/>
                  </a:lnTo>
                  <a:lnTo>
                    <a:pt x="19552" y="2845"/>
                  </a:lnTo>
                  <a:lnTo>
                    <a:pt x="19580" y="2878"/>
                  </a:lnTo>
                  <a:lnTo>
                    <a:pt x="19614" y="2911"/>
                  </a:lnTo>
                  <a:lnTo>
                    <a:pt x="19647" y="2945"/>
                  </a:lnTo>
                  <a:lnTo>
                    <a:pt x="19680" y="2973"/>
                  </a:lnTo>
                  <a:lnTo>
                    <a:pt x="19718" y="3002"/>
                  </a:lnTo>
                  <a:lnTo>
                    <a:pt x="19756" y="3026"/>
                  </a:lnTo>
                  <a:lnTo>
                    <a:pt x="19799" y="3049"/>
                  </a:lnTo>
                  <a:lnTo>
                    <a:pt x="19847" y="3069"/>
                  </a:lnTo>
                  <a:lnTo>
                    <a:pt x="19894" y="3088"/>
                  </a:lnTo>
                  <a:lnTo>
                    <a:pt x="19942" y="3107"/>
                  </a:lnTo>
                  <a:lnTo>
                    <a:pt x="19994" y="3121"/>
                  </a:lnTo>
                  <a:lnTo>
                    <a:pt x="20047" y="3131"/>
                  </a:lnTo>
                  <a:lnTo>
                    <a:pt x="20161" y="3145"/>
                  </a:lnTo>
                  <a:lnTo>
                    <a:pt x="20285" y="3150"/>
                  </a:lnTo>
                  <a:lnTo>
                    <a:pt x="20285" y="3150"/>
                  </a:lnTo>
                  <a:lnTo>
                    <a:pt x="20414" y="3145"/>
                  </a:lnTo>
                  <a:lnTo>
                    <a:pt x="20547" y="3131"/>
                  </a:lnTo>
                  <a:lnTo>
                    <a:pt x="20547" y="2626"/>
                  </a:lnTo>
                  <a:lnTo>
                    <a:pt x="20547" y="2626"/>
                  </a:lnTo>
                  <a:lnTo>
                    <a:pt x="20447" y="2640"/>
                  </a:lnTo>
                  <a:lnTo>
                    <a:pt x="20385" y="2645"/>
                  </a:lnTo>
                  <a:lnTo>
                    <a:pt x="20323" y="2649"/>
                  </a:lnTo>
                  <a:lnTo>
                    <a:pt x="20323" y="2649"/>
                  </a:lnTo>
                  <a:lnTo>
                    <a:pt x="20271" y="2645"/>
                  </a:lnTo>
                  <a:lnTo>
                    <a:pt x="20228" y="2640"/>
                  </a:lnTo>
                  <a:lnTo>
                    <a:pt x="20185" y="2630"/>
                  </a:lnTo>
                  <a:lnTo>
                    <a:pt x="20147" y="2621"/>
                  </a:lnTo>
                  <a:lnTo>
                    <a:pt x="20114" y="2606"/>
                  </a:lnTo>
                  <a:lnTo>
                    <a:pt x="20085" y="2587"/>
                  </a:lnTo>
                  <a:lnTo>
                    <a:pt x="20056" y="2568"/>
                  </a:lnTo>
                  <a:lnTo>
                    <a:pt x="20033" y="2545"/>
                  </a:lnTo>
                  <a:lnTo>
                    <a:pt x="20033" y="2545"/>
                  </a:lnTo>
                  <a:lnTo>
                    <a:pt x="20018" y="2520"/>
                  </a:lnTo>
                  <a:lnTo>
                    <a:pt x="20004" y="2497"/>
                  </a:lnTo>
                  <a:lnTo>
                    <a:pt x="19990" y="2468"/>
                  </a:lnTo>
                  <a:lnTo>
                    <a:pt x="19980" y="2439"/>
                  </a:lnTo>
                  <a:lnTo>
                    <a:pt x="19966" y="2363"/>
                  </a:lnTo>
                  <a:lnTo>
                    <a:pt x="19961" y="2277"/>
                  </a:lnTo>
                  <a:lnTo>
                    <a:pt x="19961" y="1467"/>
                  </a:lnTo>
                  <a:lnTo>
                    <a:pt x="20547" y="146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Arial Regular"/>
              </a:endParaRPr>
            </a:p>
          </p:txBody>
        </p:sp>
      </p:grpSp>
      <p:pic>
        <p:nvPicPr>
          <p:cNvPr id="12" name="Picture 11" descr="A picture containing bottle, tableware&#10;&#10;Description automatically generated">
            <a:extLst>
              <a:ext uri="{FF2B5EF4-FFF2-40B4-BE49-F238E27FC236}">
                <a16:creationId xmlns:a16="http://schemas.microsoft.com/office/drawing/2014/main" id="{DF270705-6A9E-1041-AC34-C30610484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73596">
            <a:off x="10189920" y="1109735"/>
            <a:ext cx="3163649" cy="4799111"/>
          </a:xfrm>
          <a:prstGeom prst="rect">
            <a:avLst/>
          </a:prstGeom>
        </p:spPr>
      </p:pic>
      <p:pic>
        <p:nvPicPr>
          <p:cNvPr id="14" name="Picture 13" descr="A white flower with many petals&#10;&#10;Description automatically generated with low confidence">
            <a:extLst>
              <a:ext uri="{FF2B5EF4-FFF2-40B4-BE49-F238E27FC236}">
                <a16:creationId xmlns:a16="http://schemas.microsoft.com/office/drawing/2014/main" id="{2C6B6EB2-D36C-1641-85B7-79FFD080E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727" y="3509291"/>
            <a:ext cx="6220262" cy="5720591"/>
          </a:xfrm>
          <a:prstGeom prst="rect">
            <a:avLst/>
          </a:prstGeom>
        </p:spPr>
      </p:pic>
      <p:pic>
        <p:nvPicPr>
          <p:cNvPr id="16" name="Picture 15" descr="A close-up of a leaf&#10;&#10;Description automatically generated with medium confidence">
            <a:extLst>
              <a:ext uri="{FF2B5EF4-FFF2-40B4-BE49-F238E27FC236}">
                <a16:creationId xmlns:a16="http://schemas.microsoft.com/office/drawing/2014/main" id="{FA541931-5654-0F40-BFF3-593D2D45C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39180">
            <a:off x="-2624501" y="-985990"/>
            <a:ext cx="5249002" cy="5249002"/>
          </a:xfrm>
          <a:prstGeom prst="rect">
            <a:avLst/>
          </a:prstGeom>
        </p:spPr>
      </p:pic>
      <p:pic>
        <p:nvPicPr>
          <p:cNvPr id="18" name="Picture 17" descr="A close-up of a rock&#10;&#10;Description automatically generated with medium confidence">
            <a:extLst>
              <a:ext uri="{FF2B5EF4-FFF2-40B4-BE49-F238E27FC236}">
                <a16:creationId xmlns:a16="http://schemas.microsoft.com/office/drawing/2014/main" id="{E74CD6F3-CB4F-7C47-A1F8-079CAF9A1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77623">
            <a:off x="1454447" y="-1577057"/>
            <a:ext cx="4183126" cy="3712524"/>
          </a:xfrm>
          <a:prstGeom prst="rect">
            <a:avLst/>
          </a:prstGeom>
        </p:spPr>
      </p:pic>
      <p:sp>
        <p:nvSpPr>
          <p:cNvPr id="3" name="TextBox 2">
            <a:extLst>
              <a:ext uri="{FF2B5EF4-FFF2-40B4-BE49-F238E27FC236}">
                <a16:creationId xmlns:a16="http://schemas.microsoft.com/office/drawing/2014/main" id="{4D50504C-635A-46D9-69D7-9E85585D6D41}"/>
              </a:ext>
            </a:extLst>
          </p:cNvPr>
          <p:cNvSpPr txBox="1"/>
          <p:nvPr/>
        </p:nvSpPr>
        <p:spPr>
          <a:xfrm>
            <a:off x="3081507" y="2632127"/>
            <a:ext cx="6096000" cy="1477328"/>
          </a:xfrm>
          <a:prstGeom prst="rect">
            <a:avLst/>
          </a:prstGeom>
          <a:noFill/>
        </p:spPr>
        <p:txBody>
          <a:bodyPr wrap="square" lIns="91440" tIns="45720" rIns="91440" bIns="45720" anchor="t">
            <a:spAutoFit/>
          </a:bodyPr>
          <a:lstStyle/>
          <a:p>
            <a:pPr algn="ctr" fontAlgn="base"/>
            <a:r>
              <a:rPr lang="en-GB" sz="3600" b="1" i="0" dirty="0">
                <a:solidFill>
                  <a:srgbClr val="000000"/>
                </a:solidFill>
                <a:effectLst/>
                <a:latin typeface="Arial"/>
                <a:cs typeface="Arial"/>
              </a:rPr>
              <a:t>Fastmarkets Platform  </a:t>
            </a:r>
            <a:br>
              <a:rPr lang="en-GB" sz="3600" b="1" i="0" dirty="0">
                <a:effectLst/>
                <a:latin typeface="Arial" panose="020B0604020202020204" pitchFamily="34" charset="0"/>
                <a:cs typeface="Arial" panose="020B0604020202020204" pitchFamily="34" charset="0"/>
              </a:rPr>
            </a:br>
            <a:r>
              <a:rPr lang="en-GB" sz="3600" b="1" i="0" dirty="0">
                <a:solidFill>
                  <a:srgbClr val="000000"/>
                </a:solidFill>
                <a:effectLst/>
                <a:latin typeface="Arial"/>
                <a:cs typeface="Arial"/>
              </a:rPr>
              <a:t>Release Notes </a:t>
            </a:r>
            <a:endParaRPr lang="en-GB" dirty="0">
              <a:solidFill>
                <a:srgbClr val="000000"/>
              </a:solidFill>
              <a:latin typeface="Arial"/>
              <a:cs typeface="Arial"/>
            </a:endParaRPr>
          </a:p>
          <a:p>
            <a:pPr algn="ctr"/>
            <a:r>
              <a:rPr lang="en-GB" b="1" dirty="0">
                <a:solidFill>
                  <a:srgbClr val="000000"/>
                </a:solidFill>
                <a:latin typeface="Arial"/>
                <a:cs typeface="Arial"/>
              </a:rPr>
              <a:t>November </a:t>
            </a:r>
            <a:r>
              <a:rPr lang="en-GB" b="1" i="0" dirty="0">
                <a:solidFill>
                  <a:srgbClr val="000000"/>
                </a:solidFill>
                <a:effectLst/>
                <a:latin typeface="Arial"/>
                <a:cs typeface="Arial"/>
              </a:rPr>
              <a:t>2024  </a:t>
            </a:r>
            <a:endParaRPr lang="en-GB" dirty="0">
              <a:latin typeface="Arial"/>
              <a:cs typeface="Arial"/>
            </a:endParaRPr>
          </a:p>
        </p:txBody>
      </p:sp>
    </p:spTree>
    <p:extLst>
      <p:ext uri="{BB962C8B-B14F-4D97-AF65-F5344CB8AC3E}">
        <p14:creationId xmlns:p14="http://schemas.microsoft.com/office/powerpoint/2010/main" val="16271857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0BBFB-051B-F24E-AED8-86083630B982}"/>
              </a:ext>
            </a:extLst>
          </p:cNvPr>
          <p:cNvSpPr>
            <a:spLocks noGrp="1"/>
          </p:cNvSpPr>
          <p:nvPr>
            <p:ph type="title"/>
          </p:nvPr>
        </p:nvSpPr>
        <p:spPr>
          <a:xfrm>
            <a:off x="675001" y="674998"/>
            <a:ext cx="2700000" cy="363561"/>
          </a:xfrm>
        </p:spPr>
        <p:txBody>
          <a:bodyPr/>
          <a:lstStyle/>
          <a:p>
            <a:r>
              <a:rPr lang="en-US" dirty="0"/>
              <a:t>New Features</a:t>
            </a:r>
          </a:p>
        </p:txBody>
      </p:sp>
      <p:sp>
        <p:nvSpPr>
          <p:cNvPr id="4" name="Text Placeholder 3">
            <a:extLst>
              <a:ext uri="{FF2B5EF4-FFF2-40B4-BE49-F238E27FC236}">
                <a16:creationId xmlns:a16="http://schemas.microsoft.com/office/drawing/2014/main" id="{12144DD9-3AD5-9C4B-AC74-16AB612D2F1E}"/>
              </a:ext>
            </a:extLst>
          </p:cNvPr>
          <p:cNvSpPr>
            <a:spLocks noGrp="1"/>
          </p:cNvSpPr>
          <p:nvPr>
            <p:ph type="body" sz="quarter" idx="13"/>
          </p:nvPr>
        </p:nvSpPr>
        <p:spPr>
          <a:xfrm>
            <a:off x="675000" y="1890000"/>
            <a:ext cx="2700000" cy="1619226"/>
          </a:xfrm>
        </p:spPr>
        <p:txBody>
          <a:bodyPr/>
          <a:lstStyle/>
          <a:p>
            <a:r>
              <a:rPr lang="en-GB" dirty="0"/>
              <a:t>THIS RELEASE OF THE FASTMARKETS PLAFORM INCLUDES NEW FUNCTIONALITY AND FEATURES INCLUDING:</a:t>
            </a:r>
            <a:endParaRPr lang="en-US" dirty="0"/>
          </a:p>
          <a:p>
            <a:endParaRPr lang="en-US" dirty="0"/>
          </a:p>
        </p:txBody>
      </p:sp>
      <p:sp>
        <p:nvSpPr>
          <p:cNvPr id="5" name="Text Placeholder 4">
            <a:extLst>
              <a:ext uri="{FF2B5EF4-FFF2-40B4-BE49-F238E27FC236}">
                <a16:creationId xmlns:a16="http://schemas.microsoft.com/office/drawing/2014/main" id="{28BB9A28-D0D3-C347-A11F-4A6B0ACD0A49}"/>
              </a:ext>
            </a:extLst>
          </p:cNvPr>
          <p:cNvSpPr>
            <a:spLocks noGrp="1"/>
          </p:cNvSpPr>
          <p:nvPr>
            <p:ph type="body" sz="quarter" idx="14"/>
          </p:nvPr>
        </p:nvSpPr>
        <p:spPr>
          <a:xfrm>
            <a:off x="5314979" y="1833256"/>
            <a:ext cx="5319772" cy="312330"/>
          </a:xfrm>
        </p:spPr>
        <p:txBody>
          <a:bodyPr wrap="square" lIns="0" tIns="0" rIns="0" bIns="0" anchor="t">
            <a:spAutoFit/>
          </a:bodyPr>
          <a:lstStyle/>
          <a:p>
            <a:pPr fontAlgn="base"/>
            <a:r>
              <a:rPr lang="en-US" sz="2000" dirty="0"/>
              <a:t>SAF Balance Sheets</a:t>
            </a:r>
            <a:endParaRPr lang="en-GB" sz="2000"/>
          </a:p>
        </p:txBody>
      </p:sp>
      <p:sp>
        <p:nvSpPr>
          <p:cNvPr id="6" name="Text Placeholder 5">
            <a:extLst>
              <a:ext uri="{FF2B5EF4-FFF2-40B4-BE49-F238E27FC236}">
                <a16:creationId xmlns:a16="http://schemas.microsoft.com/office/drawing/2014/main" id="{CAD3AB43-E365-A24D-9C23-4D35107C2955}"/>
              </a:ext>
            </a:extLst>
          </p:cNvPr>
          <p:cNvSpPr>
            <a:spLocks noGrp="1"/>
          </p:cNvSpPr>
          <p:nvPr>
            <p:ph type="body" sz="quarter" idx="15"/>
          </p:nvPr>
        </p:nvSpPr>
        <p:spPr>
          <a:xfrm>
            <a:off x="4455000" y="1784410"/>
            <a:ext cx="675000" cy="409872"/>
          </a:xfrm>
        </p:spPr>
        <p:txBody>
          <a:bodyPr/>
          <a:lstStyle/>
          <a:p>
            <a:r>
              <a:rPr lang="en-US"/>
              <a:t>01</a:t>
            </a:r>
          </a:p>
        </p:txBody>
      </p:sp>
      <p:sp>
        <p:nvSpPr>
          <p:cNvPr id="8" name="Text Placeholder 5">
            <a:extLst>
              <a:ext uri="{FF2B5EF4-FFF2-40B4-BE49-F238E27FC236}">
                <a16:creationId xmlns:a16="http://schemas.microsoft.com/office/drawing/2014/main" id="{FB714596-F58D-9246-B334-57E83CE8E944}"/>
              </a:ext>
            </a:extLst>
          </p:cNvPr>
          <p:cNvSpPr txBox="1">
            <a:spLocks/>
          </p:cNvSpPr>
          <p:nvPr/>
        </p:nvSpPr>
        <p:spPr>
          <a:xfrm>
            <a:off x="4455000" y="2403302"/>
            <a:ext cx="675000" cy="409920"/>
          </a:xfrm>
          <a:prstGeom prst="rect">
            <a:avLst/>
          </a:prstGeom>
        </p:spPr>
        <p:txBody>
          <a:bodyPr lIns="0" tIns="0" rIns="0" bIns="0">
            <a:spAutoFit/>
          </a:bodyPr>
          <a:lstStyle>
            <a:lvl1pPr marL="0" marR="0" indent="0" algn="r" defTabSz="914400" rtl="0" latinLnBrk="0">
              <a:lnSpc>
                <a:spcPct val="110000"/>
              </a:lnSpc>
              <a:spcBef>
                <a:spcPts val="0"/>
              </a:spcBef>
              <a:spcAft>
                <a:spcPts val="1200"/>
              </a:spcAft>
              <a:buClrTx/>
              <a:buSzTx/>
              <a:buFontTx/>
              <a:buNone/>
              <a:tabLst/>
              <a:defRPr sz="3500" b="1" i="0" u="none" strike="noStrike" cap="none" spc="0" baseline="0">
                <a:ln>
                  <a:noFill/>
                </a:ln>
                <a:solidFill>
                  <a:schemeClr val="tx1"/>
                </a:solidFill>
                <a:uFillTx/>
                <a:latin typeface="Arial"/>
                <a:ea typeface="Arial"/>
                <a:cs typeface="Arial"/>
                <a:sym typeface="Arial"/>
              </a:defRPr>
            </a:lvl1pPr>
            <a:lvl2pPr marL="327025" marR="0" indent="-327025" algn="l" defTabSz="914400" rtl="0" latinLnBrk="0">
              <a:lnSpc>
                <a:spcPct val="110000"/>
              </a:lnSpc>
              <a:spcBef>
                <a:spcPts val="0"/>
              </a:spcBef>
              <a:spcAft>
                <a:spcPts val="1200"/>
              </a:spcAft>
              <a:buClr>
                <a:schemeClr val="tx1"/>
              </a:buClr>
              <a:buSzTx/>
              <a:buFont typeface="Lucida Grande" panose="020B0600040502020204" pitchFamily="34" charset="0"/>
              <a:buChar char="▪"/>
              <a:tabLst/>
              <a:defRPr sz="2800" b="0" i="0" u="none" strike="noStrike" cap="none" spc="0" baseline="0">
                <a:ln>
                  <a:noFill/>
                </a:ln>
                <a:solidFill>
                  <a:schemeClr val="bg1"/>
                </a:solidFill>
                <a:uFillTx/>
                <a:latin typeface="Arial"/>
                <a:ea typeface="Arial"/>
                <a:cs typeface="Arial"/>
                <a:sym typeface="Arial"/>
              </a:defRPr>
            </a:lvl2pPr>
            <a:lvl3pPr marL="0" marR="0" indent="9144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3pPr>
            <a:lvl4pPr marL="0" marR="0" indent="13716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4pPr>
            <a:lvl5pPr marL="0" marR="0" indent="18288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9pPr>
          </a:lstStyle>
          <a:p>
            <a:pPr defTabSz="685800">
              <a:spcAft>
                <a:spcPts val="900"/>
              </a:spcAft>
            </a:pPr>
            <a:r>
              <a:rPr lang="en-US" sz="2625" kern="0">
                <a:solidFill>
                  <a:srgbClr val="6F0791"/>
                </a:solidFill>
              </a:rPr>
              <a:t>02</a:t>
            </a:r>
          </a:p>
        </p:txBody>
      </p:sp>
      <p:sp>
        <p:nvSpPr>
          <p:cNvPr id="9" name="Text Placeholder 5">
            <a:extLst>
              <a:ext uri="{FF2B5EF4-FFF2-40B4-BE49-F238E27FC236}">
                <a16:creationId xmlns:a16="http://schemas.microsoft.com/office/drawing/2014/main" id="{2D3450E9-A284-EE47-BECE-5E27F33D3904}"/>
              </a:ext>
            </a:extLst>
          </p:cNvPr>
          <p:cNvSpPr txBox="1">
            <a:spLocks/>
          </p:cNvSpPr>
          <p:nvPr/>
        </p:nvSpPr>
        <p:spPr>
          <a:xfrm>
            <a:off x="4455000" y="3022196"/>
            <a:ext cx="675000" cy="409920"/>
          </a:xfrm>
          <a:prstGeom prst="rect">
            <a:avLst/>
          </a:prstGeom>
        </p:spPr>
        <p:txBody>
          <a:bodyPr lIns="0" tIns="0" rIns="0" bIns="0">
            <a:spAutoFit/>
          </a:bodyPr>
          <a:lstStyle>
            <a:lvl1pPr marL="0" marR="0" indent="0" algn="r" defTabSz="914400" rtl="0" latinLnBrk="0">
              <a:lnSpc>
                <a:spcPct val="110000"/>
              </a:lnSpc>
              <a:spcBef>
                <a:spcPts val="0"/>
              </a:spcBef>
              <a:spcAft>
                <a:spcPts val="1200"/>
              </a:spcAft>
              <a:buClrTx/>
              <a:buSzTx/>
              <a:buFontTx/>
              <a:buNone/>
              <a:tabLst/>
              <a:defRPr sz="3500" b="1" i="0" u="none" strike="noStrike" cap="none" spc="0" baseline="0">
                <a:ln>
                  <a:noFill/>
                </a:ln>
                <a:solidFill>
                  <a:schemeClr val="tx1"/>
                </a:solidFill>
                <a:uFillTx/>
                <a:latin typeface="Arial"/>
                <a:ea typeface="Arial"/>
                <a:cs typeface="Arial"/>
                <a:sym typeface="Arial"/>
              </a:defRPr>
            </a:lvl1pPr>
            <a:lvl2pPr marL="327025" marR="0" indent="-327025" algn="l" defTabSz="914400" rtl="0" latinLnBrk="0">
              <a:lnSpc>
                <a:spcPct val="110000"/>
              </a:lnSpc>
              <a:spcBef>
                <a:spcPts val="0"/>
              </a:spcBef>
              <a:spcAft>
                <a:spcPts val="1200"/>
              </a:spcAft>
              <a:buClr>
                <a:schemeClr val="tx1"/>
              </a:buClr>
              <a:buSzTx/>
              <a:buFont typeface="Lucida Grande" panose="020B0600040502020204" pitchFamily="34" charset="0"/>
              <a:buChar char="▪"/>
              <a:tabLst/>
              <a:defRPr sz="2800" b="0" i="0" u="none" strike="noStrike" cap="none" spc="0" baseline="0">
                <a:ln>
                  <a:noFill/>
                </a:ln>
                <a:solidFill>
                  <a:schemeClr val="bg1"/>
                </a:solidFill>
                <a:uFillTx/>
                <a:latin typeface="Arial"/>
                <a:ea typeface="Arial"/>
                <a:cs typeface="Arial"/>
                <a:sym typeface="Arial"/>
              </a:defRPr>
            </a:lvl2pPr>
            <a:lvl3pPr marL="0" marR="0" indent="9144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3pPr>
            <a:lvl4pPr marL="0" marR="0" indent="13716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4pPr>
            <a:lvl5pPr marL="0" marR="0" indent="1828800" algn="l" defTabSz="914400" rtl="0" latinLnBrk="0">
              <a:lnSpc>
                <a:spcPct val="110000"/>
              </a:lnSpc>
              <a:spcBef>
                <a:spcPts val="0"/>
              </a:spcBef>
              <a:spcAft>
                <a:spcPts val="1200"/>
              </a:spcAft>
              <a:buClrTx/>
              <a:buSzTx/>
              <a:buFontTx/>
              <a:buNone/>
              <a:tabLst/>
              <a:defRPr sz="2800" b="0" i="0" u="none" strike="noStrike" cap="none" spc="0" baseline="0">
                <a:ln>
                  <a:noFill/>
                </a:ln>
                <a:solidFill>
                  <a:schemeClr val="bg1"/>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sz="7600" b="1" i="0" u="none" strike="noStrike" cap="none" spc="0" baseline="0">
                <a:ln>
                  <a:noFill/>
                </a:ln>
                <a:solidFill>
                  <a:srgbClr val="FFFFFF"/>
                </a:solidFill>
                <a:uFillTx/>
                <a:latin typeface="Arial"/>
                <a:ea typeface="Arial"/>
                <a:cs typeface="Arial"/>
                <a:sym typeface="Arial"/>
              </a:defRPr>
            </a:lvl9pPr>
          </a:lstStyle>
          <a:p>
            <a:pPr defTabSz="685800">
              <a:spcAft>
                <a:spcPts val="900"/>
              </a:spcAft>
            </a:pPr>
            <a:r>
              <a:rPr lang="en-US" sz="2625" kern="0">
                <a:solidFill>
                  <a:srgbClr val="6F0791"/>
                </a:solidFill>
              </a:rPr>
              <a:t>03</a:t>
            </a:r>
          </a:p>
        </p:txBody>
      </p:sp>
      <p:sp>
        <p:nvSpPr>
          <p:cNvPr id="11" name="Slide Number">
            <a:extLst>
              <a:ext uri="{FF2B5EF4-FFF2-40B4-BE49-F238E27FC236}">
                <a16:creationId xmlns:a16="http://schemas.microsoft.com/office/drawing/2014/main" id="{37F9E569-05CA-0C45-8757-3827F72834F3}"/>
              </a:ext>
            </a:extLst>
          </p:cNvPr>
          <p:cNvSpPr txBox="1">
            <a:spLocks/>
          </p:cNvSpPr>
          <p:nvPr/>
        </p:nvSpPr>
        <p:spPr>
          <a:xfrm>
            <a:off x="10844492" y="6463350"/>
            <a:ext cx="675000" cy="124650"/>
          </a:xfrm>
          <a:prstGeom prst="rect">
            <a:avLst/>
          </a:prstGeom>
        </p:spPr>
        <p:txBody>
          <a:bodyPr wrap="square" lIns="0" tIns="0" rIns="0" bIns="0" anchor="b" anchorCtr="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9pPr>
          </a:lstStyle>
          <a:p>
            <a:pPr defTabSz="685800"/>
            <a:fld id="{86CB4B4D-7CA3-9044-876B-883B54F8677D}" type="slidenum">
              <a:rPr lang="en-GB" sz="900" kern="0">
                <a:solidFill>
                  <a:srgbClr val="323232"/>
                </a:solidFill>
              </a:rPr>
              <a:pPr defTabSz="685800"/>
              <a:t>2</a:t>
            </a:fld>
            <a:endParaRPr lang="en-GB" sz="900" kern="0">
              <a:solidFill>
                <a:srgbClr val="323232"/>
              </a:solidFill>
            </a:endParaRPr>
          </a:p>
        </p:txBody>
      </p:sp>
      <p:sp>
        <p:nvSpPr>
          <p:cNvPr id="2" name="TextBox 1">
            <a:extLst>
              <a:ext uri="{FF2B5EF4-FFF2-40B4-BE49-F238E27FC236}">
                <a16:creationId xmlns:a16="http://schemas.microsoft.com/office/drawing/2014/main" id="{DF62AF20-1B56-2095-217C-EB40B03AFCC0}"/>
              </a:ext>
            </a:extLst>
          </p:cNvPr>
          <p:cNvSpPr txBox="1"/>
          <p:nvPr/>
        </p:nvSpPr>
        <p:spPr>
          <a:xfrm>
            <a:off x="5310554" y="2428631"/>
            <a:ext cx="6699738" cy="312330"/>
          </a:xfrm>
          <a:prstGeom prst="rect">
            <a:avLst/>
          </a:prstGeom>
        </p:spPr>
        <p:txBody>
          <a:bodyPr wrap="square" lIns="0" tIns="0" rIns="0" bIns="0" anchor="t">
            <a:spAutoFit/>
          </a:bodyPr>
          <a:lstStyle/>
          <a:p>
            <a:pPr defTabSz="685800" fontAlgn="base">
              <a:lnSpc>
                <a:spcPct val="110000"/>
              </a:lnSpc>
              <a:spcAft>
                <a:spcPts val="900"/>
              </a:spcAft>
            </a:pPr>
            <a:r>
              <a:rPr lang="en-US" sz="2000" dirty="0" err="1">
                <a:solidFill>
                  <a:schemeClr val="bg1"/>
                </a:solidFill>
                <a:latin typeface="Arial"/>
                <a:cs typeface="Arial"/>
                <a:sym typeface="Arial"/>
              </a:rPr>
              <a:t>Fastmarkets</a:t>
            </a:r>
            <a:r>
              <a:rPr lang="en-US" sz="2000" dirty="0">
                <a:solidFill>
                  <a:schemeClr val="bg1"/>
                </a:solidFill>
                <a:latin typeface="Arial"/>
                <a:cs typeface="Arial"/>
                <a:sym typeface="Arial"/>
              </a:rPr>
              <a:t>/USDA Barley Balance Sheet Comparison</a:t>
            </a:r>
            <a:endParaRPr lang="en-GB" sz="2000" dirty="0">
              <a:solidFill>
                <a:schemeClr val="bg1"/>
              </a:solidFill>
              <a:latin typeface="Arial"/>
              <a:cs typeface="Arial"/>
            </a:endParaRPr>
          </a:p>
        </p:txBody>
      </p:sp>
      <p:sp>
        <p:nvSpPr>
          <p:cNvPr id="12" name="TextBox 11">
            <a:extLst>
              <a:ext uri="{FF2B5EF4-FFF2-40B4-BE49-F238E27FC236}">
                <a16:creationId xmlns:a16="http://schemas.microsoft.com/office/drawing/2014/main" id="{56D65B41-17D0-C0A9-5FB4-ECDE182FB332}"/>
              </a:ext>
            </a:extLst>
          </p:cNvPr>
          <p:cNvSpPr txBox="1"/>
          <p:nvPr/>
        </p:nvSpPr>
        <p:spPr>
          <a:xfrm>
            <a:off x="5310554" y="3024554"/>
            <a:ext cx="6787660"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spAutoFit/>
          </a:bodyPr>
          <a:lstStyle/>
          <a:p>
            <a:pPr>
              <a:lnSpc>
                <a:spcPct val="120000"/>
              </a:lnSpc>
              <a:spcAft>
                <a:spcPts val="600"/>
              </a:spcAft>
            </a:pPr>
            <a:r>
              <a:rPr lang="en-US" sz="2000" err="1">
                <a:solidFill>
                  <a:schemeClr val="bg1"/>
                </a:solidFill>
                <a:latin typeface="Arial"/>
                <a:cs typeface="Arial"/>
              </a:rPr>
              <a:t>Fastmarkets</a:t>
            </a:r>
            <a:r>
              <a:rPr lang="en-US" sz="2000" dirty="0">
                <a:solidFill>
                  <a:schemeClr val="bg1"/>
                </a:solidFill>
                <a:latin typeface="Arial"/>
                <a:cs typeface="Arial"/>
              </a:rPr>
              <a:t>/USDA Soybean Balance Sheet Comparison</a:t>
            </a:r>
            <a:endParaRPr lang="en-GB" sz="2000" dirty="0">
              <a:solidFill>
                <a:schemeClr val="bg1"/>
              </a:solidFill>
              <a:latin typeface="Arial"/>
              <a:cs typeface="Arial"/>
            </a:endParaRPr>
          </a:p>
        </p:txBody>
      </p:sp>
    </p:spTree>
    <p:extLst>
      <p:ext uri="{BB962C8B-B14F-4D97-AF65-F5344CB8AC3E}">
        <p14:creationId xmlns:p14="http://schemas.microsoft.com/office/powerpoint/2010/main" val="27727846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98778-7B1E-3D4A-80F5-AEA05D809004}"/>
              </a:ext>
            </a:extLst>
          </p:cNvPr>
          <p:cNvSpPr>
            <a:spLocks noGrp="1"/>
          </p:cNvSpPr>
          <p:nvPr>
            <p:ph type="title"/>
          </p:nvPr>
        </p:nvSpPr>
        <p:spPr/>
        <p:txBody>
          <a:bodyPr/>
          <a:lstStyle/>
          <a:p>
            <a:r>
              <a:rPr lang="en-US" sz="2600" dirty="0"/>
              <a:t>SAF Balance Sheets</a:t>
            </a:r>
            <a:endParaRPr lang="en-US" dirty="0"/>
          </a:p>
        </p:txBody>
      </p:sp>
      <p:sp>
        <p:nvSpPr>
          <p:cNvPr id="5" name="Text Placeholder 4">
            <a:extLst>
              <a:ext uri="{FF2B5EF4-FFF2-40B4-BE49-F238E27FC236}">
                <a16:creationId xmlns:a16="http://schemas.microsoft.com/office/drawing/2014/main" id="{4C5F9DC8-5A50-6F40-B900-A86A1A75E4EC}"/>
              </a:ext>
            </a:extLst>
          </p:cNvPr>
          <p:cNvSpPr>
            <a:spLocks noGrp="1"/>
          </p:cNvSpPr>
          <p:nvPr>
            <p:ph type="body" sz="quarter" idx="14"/>
          </p:nvPr>
        </p:nvSpPr>
        <p:spPr>
          <a:xfrm>
            <a:off x="675000" y="1330556"/>
            <a:ext cx="7627500" cy="1069524"/>
          </a:xfrm>
        </p:spPr>
        <p:txBody>
          <a:bodyPr wrap="square" lIns="0" tIns="0" rIns="0" bIns="0" anchor="t">
            <a:spAutoFit/>
          </a:bodyPr>
          <a:lstStyle/>
          <a:p>
            <a:pPr>
              <a:lnSpc>
                <a:spcPct val="100000"/>
              </a:lnSpc>
            </a:pPr>
            <a:r>
              <a:rPr lang="en-US" sz="1400" dirty="0">
                <a:solidFill>
                  <a:srgbClr val="6F0791"/>
                </a:solidFill>
              </a:rPr>
              <a:t>New market data for OILS/FATS/BIOFUELS short-term forecast subscriber</a:t>
            </a:r>
            <a:endParaRPr lang="en-US" sz="1400" dirty="0">
              <a:solidFill>
                <a:schemeClr val="bg1"/>
              </a:solidFill>
            </a:endParaRPr>
          </a:p>
          <a:p>
            <a:pPr>
              <a:lnSpc>
                <a:spcPct val="100000"/>
              </a:lnSpc>
            </a:pPr>
            <a:r>
              <a:rPr lang="en-GB" sz="1350" b="0" cap="none" dirty="0">
                <a:solidFill>
                  <a:schemeClr val="bg1"/>
                </a:solidFill>
              </a:rPr>
              <a:t>Regional and country-level SAF (Sustainable Aviation Fuel) balance sheets tracking supply and demand data in the global market covering historical values and our 2024 &amp; 2025 forecasts.</a:t>
            </a:r>
          </a:p>
          <a:p>
            <a:pPr>
              <a:lnSpc>
                <a:spcPct val="100000"/>
              </a:lnSpc>
            </a:pPr>
            <a:endParaRPr lang="en-GB" sz="1350" b="0" cap="none" dirty="0">
              <a:solidFill>
                <a:schemeClr val="bg1"/>
              </a:solidFill>
            </a:endParaRPr>
          </a:p>
        </p:txBody>
      </p:sp>
      <p:sp>
        <p:nvSpPr>
          <p:cNvPr id="13" name="Slide Number">
            <a:extLst>
              <a:ext uri="{FF2B5EF4-FFF2-40B4-BE49-F238E27FC236}">
                <a16:creationId xmlns:a16="http://schemas.microsoft.com/office/drawing/2014/main" id="{897111B0-4DA8-5345-AAA0-6D33EE0BF847}"/>
              </a:ext>
            </a:extLst>
          </p:cNvPr>
          <p:cNvSpPr txBox="1">
            <a:spLocks/>
          </p:cNvSpPr>
          <p:nvPr/>
        </p:nvSpPr>
        <p:spPr>
          <a:xfrm>
            <a:off x="10844492" y="6463350"/>
            <a:ext cx="675000" cy="124650"/>
          </a:xfrm>
          <a:prstGeom prst="rect">
            <a:avLst/>
          </a:prstGeom>
        </p:spPr>
        <p:txBody>
          <a:bodyPr wrap="square" lIns="0" tIns="0" rIns="0" bIns="0" anchor="b" anchorCtr="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9pPr>
          </a:lstStyle>
          <a:p>
            <a:pPr defTabSz="685800"/>
            <a:fld id="{86CB4B4D-7CA3-9044-876B-883B54F8677D}" type="slidenum">
              <a:rPr lang="en-GB" sz="900" kern="0">
                <a:solidFill>
                  <a:srgbClr val="323232"/>
                </a:solidFill>
              </a:rPr>
              <a:pPr defTabSz="685800"/>
              <a:t>3</a:t>
            </a:fld>
            <a:endParaRPr lang="en-GB" sz="900" kern="0">
              <a:solidFill>
                <a:srgbClr val="323232"/>
              </a:solidFill>
            </a:endParaRPr>
          </a:p>
        </p:txBody>
      </p:sp>
      <p:sp>
        <p:nvSpPr>
          <p:cNvPr id="21" name="TextBox 20">
            <a:extLst>
              <a:ext uri="{FF2B5EF4-FFF2-40B4-BE49-F238E27FC236}">
                <a16:creationId xmlns:a16="http://schemas.microsoft.com/office/drawing/2014/main" id="{179DDBCF-9563-89E6-4A9A-6B57F58E32EE}"/>
              </a:ext>
            </a:extLst>
          </p:cNvPr>
          <p:cNvSpPr txBox="1"/>
          <p:nvPr/>
        </p:nvSpPr>
        <p:spPr>
          <a:xfrm>
            <a:off x="9016954" y="2090172"/>
            <a:ext cx="3067050" cy="1962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indent="0">
              <a:lnSpc>
                <a:spcPct val="100000"/>
              </a:lnSpc>
              <a:buNone/>
            </a:pPr>
            <a:r>
              <a:rPr lang="en-GB" sz="1350" b="1" dirty="0">
                <a:solidFill>
                  <a:schemeClr val="bg1"/>
                </a:solidFill>
                <a:latin typeface="Arial"/>
                <a:cs typeface="Arial"/>
                <a:sym typeface="Arial"/>
              </a:rPr>
              <a:t>How to access </a:t>
            </a:r>
          </a:p>
          <a:p>
            <a:pPr marL="0" indent="0">
              <a:lnSpc>
                <a:spcPct val="100000"/>
              </a:lnSpc>
              <a:buNone/>
            </a:pPr>
            <a:endParaRPr lang="en-GB" sz="1350" dirty="0">
              <a:solidFill>
                <a:schemeClr val="bg1"/>
              </a:solidFill>
              <a:latin typeface="Arial"/>
              <a:cs typeface="Arial"/>
              <a:sym typeface="Arial"/>
            </a:endParaRPr>
          </a:p>
          <a:p>
            <a:pPr marL="285750" indent="-285750">
              <a:buFont typeface="Arial"/>
              <a:buChar char="•"/>
            </a:pPr>
            <a:r>
              <a:rPr lang="en-GB" sz="1350" dirty="0">
                <a:solidFill>
                  <a:schemeClr val="bg1"/>
                </a:solidFill>
                <a:latin typeface="Arial"/>
                <a:cs typeface="Arial"/>
                <a:sym typeface="Arial"/>
              </a:rPr>
              <a:t>Pre-configured widgets&gt;Regional SAF Balance Sheets</a:t>
            </a:r>
          </a:p>
          <a:p>
            <a:pPr marL="285750" indent="-285750">
              <a:buFont typeface="Arial"/>
              <a:buChar char="•"/>
            </a:pPr>
            <a:endParaRPr lang="en-GB" sz="1350" dirty="0">
              <a:solidFill>
                <a:schemeClr val="bg1"/>
              </a:solidFill>
              <a:latin typeface="Arial"/>
              <a:cs typeface="Arial"/>
            </a:endParaRPr>
          </a:p>
          <a:p>
            <a:pPr marL="285750" indent="-285750">
              <a:buFont typeface="Arial"/>
              <a:buChar char="•"/>
            </a:pPr>
            <a:r>
              <a:rPr lang="en-GB" sz="1350" dirty="0">
                <a:solidFill>
                  <a:schemeClr val="bg1"/>
                </a:solidFill>
                <a:latin typeface="Arial"/>
                <a:cs typeface="Arial"/>
                <a:sym typeface="Arial"/>
              </a:rPr>
              <a:t>Pre-configured widgets&gt;Country SAF Balance Sheets</a:t>
            </a:r>
          </a:p>
          <a:p>
            <a:pPr marL="285750" indent="-285750">
              <a:buFont typeface="Arial"/>
              <a:buChar char="•"/>
            </a:pPr>
            <a:endParaRPr lang="en-GB" sz="1350" dirty="0">
              <a:solidFill>
                <a:schemeClr val="bg1"/>
              </a:solidFill>
              <a:latin typeface="Arial"/>
              <a:cs typeface="Arial"/>
            </a:endParaRPr>
          </a:p>
          <a:p>
            <a:endParaRPr lang="en-GB" sz="1350" dirty="0">
              <a:solidFill>
                <a:schemeClr val="bg1"/>
              </a:solidFill>
              <a:latin typeface="Arial"/>
              <a:cs typeface="Arial"/>
            </a:endParaRPr>
          </a:p>
        </p:txBody>
      </p:sp>
      <p:pic>
        <p:nvPicPr>
          <p:cNvPr id="6" name="Picture 5" descr="A screenshot of a computer&#10;&#10;Description automatically generated">
            <a:extLst>
              <a:ext uri="{FF2B5EF4-FFF2-40B4-BE49-F238E27FC236}">
                <a16:creationId xmlns:a16="http://schemas.microsoft.com/office/drawing/2014/main" id="{60EBCE8B-FA32-B7D6-658E-6157EA244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950" y="3712219"/>
            <a:ext cx="2621679" cy="2875781"/>
          </a:xfrm>
          <a:prstGeom prst="rect">
            <a:avLst/>
          </a:prstGeom>
        </p:spPr>
      </p:pic>
      <p:pic>
        <p:nvPicPr>
          <p:cNvPr id="9" name="Picture 8" descr="A screenshot of a graph&#10;&#10;Description automatically generated">
            <a:extLst>
              <a:ext uri="{FF2B5EF4-FFF2-40B4-BE49-F238E27FC236}">
                <a16:creationId xmlns:a16="http://schemas.microsoft.com/office/drawing/2014/main" id="{4A7FBF92-35AF-9A0D-8A78-67169C613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764" y="4523061"/>
            <a:ext cx="5143740" cy="2077476"/>
          </a:xfrm>
          <a:prstGeom prst="rect">
            <a:avLst/>
          </a:prstGeom>
        </p:spPr>
      </p:pic>
      <p:pic>
        <p:nvPicPr>
          <p:cNvPr id="11" name="Picture 10" descr="A screenshot of a graph&#10;&#10;Description automatically generated">
            <a:extLst>
              <a:ext uri="{FF2B5EF4-FFF2-40B4-BE49-F238E27FC236}">
                <a16:creationId xmlns:a16="http://schemas.microsoft.com/office/drawing/2014/main" id="{DBC090DE-A759-8F6C-A295-015F13F5B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28" y="2181929"/>
            <a:ext cx="5151224" cy="2206007"/>
          </a:xfrm>
          <a:prstGeom prst="rect">
            <a:avLst/>
          </a:prstGeom>
        </p:spPr>
      </p:pic>
    </p:spTree>
    <p:extLst>
      <p:ext uri="{BB962C8B-B14F-4D97-AF65-F5344CB8AC3E}">
        <p14:creationId xmlns:p14="http://schemas.microsoft.com/office/powerpoint/2010/main" val="2415534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98778-7B1E-3D4A-80F5-AEA05D809004}"/>
              </a:ext>
            </a:extLst>
          </p:cNvPr>
          <p:cNvSpPr>
            <a:spLocks noGrp="1"/>
          </p:cNvSpPr>
          <p:nvPr>
            <p:ph type="title"/>
          </p:nvPr>
        </p:nvSpPr>
        <p:spPr>
          <a:xfrm>
            <a:off x="675001" y="674998"/>
            <a:ext cx="7627499" cy="276999"/>
          </a:xfrm>
        </p:spPr>
        <p:txBody>
          <a:bodyPr/>
          <a:lstStyle/>
          <a:p>
            <a:r>
              <a:rPr lang="en-US" sz="2000" dirty="0"/>
              <a:t>Fastmarkets/USDA Barley Balance Sheet Comparison</a:t>
            </a:r>
          </a:p>
        </p:txBody>
      </p:sp>
      <p:sp>
        <p:nvSpPr>
          <p:cNvPr id="5" name="Text Placeholder 4">
            <a:extLst>
              <a:ext uri="{FF2B5EF4-FFF2-40B4-BE49-F238E27FC236}">
                <a16:creationId xmlns:a16="http://schemas.microsoft.com/office/drawing/2014/main" id="{4C5F9DC8-5A50-6F40-B900-A86A1A75E4EC}"/>
              </a:ext>
            </a:extLst>
          </p:cNvPr>
          <p:cNvSpPr>
            <a:spLocks noGrp="1"/>
          </p:cNvSpPr>
          <p:nvPr>
            <p:ph type="body" sz="quarter" idx="14"/>
          </p:nvPr>
        </p:nvSpPr>
        <p:spPr>
          <a:xfrm>
            <a:off x="675000" y="1330556"/>
            <a:ext cx="7627500" cy="998671"/>
          </a:xfrm>
        </p:spPr>
        <p:txBody>
          <a:bodyPr wrap="square" lIns="0" tIns="0" rIns="0" bIns="0" anchor="t">
            <a:spAutoFit/>
          </a:bodyPr>
          <a:lstStyle/>
          <a:p>
            <a:pPr>
              <a:lnSpc>
                <a:spcPct val="100000"/>
              </a:lnSpc>
            </a:pPr>
            <a:r>
              <a:rPr lang="en-US" sz="1400" dirty="0">
                <a:solidFill>
                  <a:srgbClr val="6F0791"/>
                </a:solidFill>
              </a:rPr>
              <a:t>New market data for grain short-term forecast subscriber</a:t>
            </a:r>
            <a:endParaRPr lang="en-US" dirty="0">
              <a:solidFill>
                <a:schemeClr val="bg1"/>
              </a:solidFill>
            </a:endParaRPr>
          </a:p>
          <a:p>
            <a:r>
              <a:rPr lang="en-GB" sz="1350" b="0" cap="none" dirty="0">
                <a:solidFill>
                  <a:schemeClr val="bg1"/>
                </a:solidFill>
              </a:rPr>
              <a:t>Barley balance sheets incorporate data from both Fastmarkets and the USDA. These detailed sheets provide estimates of the volume of physical assets both globally and in six key markets for the two most recent market years.</a:t>
            </a:r>
            <a:endParaRPr lang="en-US" sz="1350" b="0" cap="none" dirty="0">
              <a:solidFill>
                <a:schemeClr val="bg1"/>
              </a:solidFill>
            </a:endParaRPr>
          </a:p>
        </p:txBody>
      </p:sp>
      <p:sp>
        <p:nvSpPr>
          <p:cNvPr id="13" name="Slide Number">
            <a:extLst>
              <a:ext uri="{FF2B5EF4-FFF2-40B4-BE49-F238E27FC236}">
                <a16:creationId xmlns:a16="http://schemas.microsoft.com/office/drawing/2014/main" id="{897111B0-4DA8-5345-AAA0-6D33EE0BF847}"/>
              </a:ext>
            </a:extLst>
          </p:cNvPr>
          <p:cNvSpPr txBox="1">
            <a:spLocks/>
          </p:cNvSpPr>
          <p:nvPr/>
        </p:nvSpPr>
        <p:spPr>
          <a:xfrm>
            <a:off x="10844492" y="6463350"/>
            <a:ext cx="675000" cy="124650"/>
          </a:xfrm>
          <a:prstGeom prst="rect">
            <a:avLst/>
          </a:prstGeom>
        </p:spPr>
        <p:txBody>
          <a:bodyPr wrap="square" lIns="0" tIns="0" rIns="0" bIns="0" anchor="b" anchorCtr="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9pPr>
          </a:lstStyle>
          <a:p>
            <a:pPr defTabSz="685800"/>
            <a:fld id="{86CB4B4D-7CA3-9044-876B-883B54F8677D}" type="slidenum">
              <a:rPr lang="en-GB" sz="900" kern="0">
                <a:solidFill>
                  <a:srgbClr val="323232"/>
                </a:solidFill>
              </a:rPr>
              <a:pPr defTabSz="685800"/>
              <a:t>4</a:t>
            </a:fld>
            <a:endParaRPr lang="en-GB" sz="900" kern="0">
              <a:solidFill>
                <a:srgbClr val="323232"/>
              </a:solidFill>
            </a:endParaRPr>
          </a:p>
        </p:txBody>
      </p:sp>
      <p:sp>
        <p:nvSpPr>
          <p:cNvPr id="21" name="TextBox 20">
            <a:extLst>
              <a:ext uri="{FF2B5EF4-FFF2-40B4-BE49-F238E27FC236}">
                <a16:creationId xmlns:a16="http://schemas.microsoft.com/office/drawing/2014/main" id="{179DDBCF-9563-89E6-4A9A-6B57F58E32EE}"/>
              </a:ext>
            </a:extLst>
          </p:cNvPr>
          <p:cNvSpPr txBox="1"/>
          <p:nvPr/>
        </p:nvSpPr>
        <p:spPr>
          <a:xfrm>
            <a:off x="9016954" y="2090172"/>
            <a:ext cx="3067050" cy="1546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indent="0">
              <a:lnSpc>
                <a:spcPct val="100000"/>
              </a:lnSpc>
              <a:buNone/>
            </a:pPr>
            <a:r>
              <a:rPr lang="en-GB" sz="1350" b="1" dirty="0">
                <a:solidFill>
                  <a:schemeClr val="bg1"/>
                </a:solidFill>
                <a:latin typeface="Arial"/>
                <a:cs typeface="Arial"/>
                <a:sym typeface="Arial"/>
              </a:rPr>
              <a:t>How to access</a:t>
            </a:r>
          </a:p>
          <a:p>
            <a:pPr marL="0" indent="0">
              <a:lnSpc>
                <a:spcPct val="100000"/>
              </a:lnSpc>
              <a:buNone/>
            </a:pPr>
            <a:endParaRPr lang="en-GB" sz="1350" dirty="0">
              <a:solidFill>
                <a:schemeClr val="bg1"/>
              </a:solidFill>
              <a:latin typeface="Arial"/>
              <a:cs typeface="Arial"/>
              <a:sym typeface="Arial"/>
            </a:endParaRPr>
          </a:p>
          <a:p>
            <a:pPr marL="285750" indent="-285750">
              <a:buFont typeface="Arial"/>
              <a:buChar char="•"/>
            </a:pPr>
            <a:r>
              <a:rPr lang="en-GB" sz="1350" dirty="0">
                <a:solidFill>
                  <a:schemeClr val="bg1"/>
                </a:solidFill>
                <a:latin typeface="Arial"/>
                <a:cs typeface="Arial"/>
                <a:sym typeface="Arial"/>
              </a:rPr>
              <a:t>Pre-configured widgets &gt; Fastmarkets/USDA Barley Balance Sheet Forecast Comparisons</a:t>
            </a:r>
            <a:endParaRPr lang="en-GB" sz="1350" dirty="0">
              <a:solidFill>
                <a:schemeClr val="bg1"/>
              </a:solidFill>
              <a:latin typeface="Arial"/>
              <a:cs typeface="Arial"/>
            </a:endParaRPr>
          </a:p>
          <a:p>
            <a:endParaRPr lang="en-GB" sz="1350" dirty="0">
              <a:solidFill>
                <a:schemeClr val="bg1"/>
              </a:solidFill>
              <a:latin typeface="Arial"/>
              <a:cs typeface="Arial"/>
            </a:endParaRPr>
          </a:p>
        </p:txBody>
      </p:sp>
      <p:pic>
        <p:nvPicPr>
          <p:cNvPr id="7" name="Picture 6" descr="A screenshot of a computer&#10;&#10;Description automatically generated">
            <a:extLst>
              <a:ext uri="{FF2B5EF4-FFF2-40B4-BE49-F238E27FC236}">
                <a16:creationId xmlns:a16="http://schemas.microsoft.com/office/drawing/2014/main" id="{76F527E6-E4FB-4E91-A297-08B08000A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912" y="3538330"/>
            <a:ext cx="2565133" cy="2813754"/>
          </a:xfrm>
          <a:prstGeom prst="rect">
            <a:avLst/>
          </a:prstGeom>
        </p:spPr>
      </p:pic>
      <p:pic>
        <p:nvPicPr>
          <p:cNvPr id="9" name="Picture 8">
            <a:extLst>
              <a:ext uri="{FF2B5EF4-FFF2-40B4-BE49-F238E27FC236}">
                <a16:creationId xmlns:a16="http://schemas.microsoft.com/office/drawing/2014/main" id="{B684D174-D9C8-5BF0-37D9-35057E963546}"/>
              </a:ext>
            </a:extLst>
          </p:cNvPr>
          <p:cNvPicPr>
            <a:picLocks noChangeAspect="1"/>
          </p:cNvPicPr>
          <p:nvPr/>
        </p:nvPicPr>
        <p:blipFill>
          <a:blip r:embed="rId3"/>
          <a:stretch>
            <a:fillRect/>
          </a:stretch>
        </p:blipFill>
        <p:spPr>
          <a:xfrm>
            <a:off x="760478" y="2825417"/>
            <a:ext cx="7434290" cy="3217574"/>
          </a:xfrm>
          <a:prstGeom prst="rect">
            <a:avLst/>
          </a:prstGeom>
        </p:spPr>
      </p:pic>
    </p:spTree>
    <p:extLst>
      <p:ext uri="{BB962C8B-B14F-4D97-AF65-F5344CB8AC3E}">
        <p14:creationId xmlns:p14="http://schemas.microsoft.com/office/powerpoint/2010/main" val="19992459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98778-7B1E-3D4A-80F5-AEA05D809004}"/>
              </a:ext>
            </a:extLst>
          </p:cNvPr>
          <p:cNvSpPr>
            <a:spLocks noGrp="1"/>
          </p:cNvSpPr>
          <p:nvPr>
            <p:ph type="title"/>
          </p:nvPr>
        </p:nvSpPr>
        <p:spPr>
          <a:xfrm>
            <a:off x="675001" y="674998"/>
            <a:ext cx="7627499" cy="276999"/>
          </a:xfrm>
        </p:spPr>
        <p:txBody>
          <a:bodyPr/>
          <a:lstStyle/>
          <a:p>
            <a:r>
              <a:rPr lang="en-US" sz="2000" dirty="0"/>
              <a:t>Fastmarkets/USDA Soybean Balance Sheet Comparison</a:t>
            </a:r>
          </a:p>
        </p:txBody>
      </p:sp>
      <p:sp>
        <p:nvSpPr>
          <p:cNvPr id="5" name="Text Placeholder 4">
            <a:extLst>
              <a:ext uri="{FF2B5EF4-FFF2-40B4-BE49-F238E27FC236}">
                <a16:creationId xmlns:a16="http://schemas.microsoft.com/office/drawing/2014/main" id="{4C5F9DC8-5A50-6F40-B900-A86A1A75E4EC}"/>
              </a:ext>
            </a:extLst>
          </p:cNvPr>
          <p:cNvSpPr>
            <a:spLocks noGrp="1"/>
          </p:cNvSpPr>
          <p:nvPr>
            <p:ph type="body" sz="quarter" idx="14"/>
          </p:nvPr>
        </p:nvSpPr>
        <p:spPr>
          <a:xfrm>
            <a:off x="675000" y="1330556"/>
            <a:ext cx="7627500" cy="954107"/>
          </a:xfrm>
        </p:spPr>
        <p:txBody>
          <a:bodyPr wrap="square" lIns="0" tIns="0" rIns="0" bIns="0" anchor="t">
            <a:spAutoFit/>
          </a:bodyPr>
          <a:lstStyle/>
          <a:p>
            <a:pPr>
              <a:lnSpc>
                <a:spcPct val="100000"/>
              </a:lnSpc>
            </a:pPr>
            <a:r>
              <a:rPr lang="en-US" sz="1400" dirty="0">
                <a:solidFill>
                  <a:srgbClr val="6F0791"/>
                </a:solidFill>
              </a:rPr>
              <a:t>New market data for grain short-term forecast subscriber</a:t>
            </a:r>
            <a:endParaRPr lang="en-US" dirty="0">
              <a:solidFill>
                <a:schemeClr val="bg1"/>
              </a:solidFill>
            </a:endParaRPr>
          </a:p>
          <a:p>
            <a:pPr>
              <a:lnSpc>
                <a:spcPct val="100000"/>
              </a:lnSpc>
            </a:pPr>
            <a:r>
              <a:rPr lang="en-GB" sz="1350" b="0" cap="none" dirty="0">
                <a:solidFill>
                  <a:schemeClr val="bg1"/>
                </a:solidFill>
              </a:rPr>
              <a:t>Soybean balance sheets feature data from both Fastmarkets and USDA. These comprehensive balance sheets cover fourteen key markets globally and provide estimates of the volume of physical assets in the agriculture sector over time.</a:t>
            </a:r>
            <a:endParaRPr lang="en-US" dirty="0">
              <a:solidFill>
                <a:schemeClr val="bg1"/>
              </a:solidFill>
            </a:endParaRPr>
          </a:p>
        </p:txBody>
      </p:sp>
      <p:sp>
        <p:nvSpPr>
          <p:cNvPr id="13" name="Slide Number">
            <a:extLst>
              <a:ext uri="{FF2B5EF4-FFF2-40B4-BE49-F238E27FC236}">
                <a16:creationId xmlns:a16="http://schemas.microsoft.com/office/drawing/2014/main" id="{897111B0-4DA8-5345-AAA0-6D33EE0BF847}"/>
              </a:ext>
            </a:extLst>
          </p:cNvPr>
          <p:cNvSpPr txBox="1">
            <a:spLocks/>
          </p:cNvSpPr>
          <p:nvPr/>
        </p:nvSpPr>
        <p:spPr>
          <a:xfrm>
            <a:off x="10844492" y="6463350"/>
            <a:ext cx="675000" cy="124650"/>
          </a:xfrm>
          <a:prstGeom prst="rect">
            <a:avLst/>
          </a:prstGeom>
        </p:spPr>
        <p:txBody>
          <a:bodyPr wrap="square" lIns="0" tIns="0" rIns="0" bIns="0" anchor="b" anchorCtr="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9pPr>
          </a:lstStyle>
          <a:p>
            <a:pPr defTabSz="685800"/>
            <a:fld id="{86CB4B4D-7CA3-9044-876B-883B54F8677D}" type="slidenum">
              <a:rPr lang="en-GB" sz="900" kern="0">
                <a:solidFill>
                  <a:srgbClr val="323232"/>
                </a:solidFill>
              </a:rPr>
              <a:pPr defTabSz="685800"/>
              <a:t>5</a:t>
            </a:fld>
            <a:endParaRPr lang="en-GB" sz="900" kern="0">
              <a:solidFill>
                <a:srgbClr val="323232"/>
              </a:solidFill>
            </a:endParaRPr>
          </a:p>
        </p:txBody>
      </p:sp>
      <p:sp>
        <p:nvSpPr>
          <p:cNvPr id="21" name="TextBox 20">
            <a:extLst>
              <a:ext uri="{FF2B5EF4-FFF2-40B4-BE49-F238E27FC236}">
                <a16:creationId xmlns:a16="http://schemas.microsoft.com/office/drawing/2014/main" id="{179DDBCF-9563-89E6-4A9A-6B57F58E32EE}"/>
              </a:ext>
            </a:extLst>
          </p:cNvPr>
          <p:cNvSpPr txBox="1"/>
          <p:nvPr/>
        </p:nvSpPr>
        <p:spPr>
          <a:xfrm>
            <a:off x="9016954" y="2090172"/>
            <a:ext cx="3067050" cy="1546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indent="0">
              <a:lnSpc>
                <a:spcPct val="100000"/>
              </a:lnSpc>
              <a:buNone/>
            </a:pPr>
            <a:r>
              <a:rPr lang="en-GB" sz="1350" b="1" dirty="0">
                <a:solidFill>
                  <a:schemeClr val="bg1"/>
                </a:solidFill>
                <a:latin typeface="Arial"/>
                <a:cs typeface="Arial"/>
                <a:sym typeface="Arial"/>
              </a:rPr>
              <a:t>How to access</a:t>
            </a:r>
          </a:p>
          <a:p>
            <a:pPr marL="0" indent="0">
              <a:lnSpc>
                <a:spcPct val="100000"/>
              </a:lnSpc>
              <a:buNone/>
            </a:pPr>
            <a:endParaRPr lang="en-GB" sz="1350" dirty="0">
              <a:solidFill>
                <a:schemeClr val="bg1"/>
              </a:solidFill>
              <a:latin typeface="Arial"/>
              <a:cs typeface="Arial"/>
              <a:sym typeface="Arial"/>
            </a:endParaRPr>
          </a:p>
          <a:p>
            <a:pPr marL="285750" indent="-285750">
              <a:buFont typeface="Arial"/>
              <a:buChar char="•"/>
            </a:pPr>
            <a:r>
              <a:rPr lang="en-GB" sz="1350" dirty="0">
                <a:solidFill>
                  <a:schemeClr val="bg1"/>
                </a:solidFill>
                <a:latin typeface="Arial"/>
                <a:cs typeface="Arial"/>
                <a:sym typeface="Arial"/>
              </a:rPr>
              <a:t>Pre-configured widgets &gt; Fastmarkets/USDA Soybean Balance Sheet Forecast Comparisons</a:t>
            </a:r>
            <a:endParaRPr lang="en-GB" sz="1350" dirty="0">
              <a:solidFill>
                <a:schemeClr val="bg1"/>
              </a:solidFill>
              <a:latin typeface="Arial"/>
              <a:cs typeface="Arial"/>
            </a:endParaRPr>
          </a:p>
          <a:p>
            <a:endParaRPr lang="en-GB" sz="1350" dirty="0">
              <a:solidFill>
                <a:schemeClr val="bg1"/>
              </a:solidFill>
              <a:latin typeface="Arial"/>
              <a:cs typeface="Arial"/>
            </a:endParaRPr>
          </a:p>
        </p:txBody>
      </p:sp>
      <p:pic>
        <p:nvPicPr>
          <p:cNvPr id="7" name="Picture 6" descr="A screenshot of a computer&#10;&#10;Description automatically generated">
            <a:extLst>
              <a:ext uri="{FF2B5EF4-FFF2-40B4-BE49-F238E27FC236}">
                <a16:creationId xmlns:a16="http://schemas.microsoft.com/office/drawing/2014/main" id="{EAA40044-7124-025A-4220-6A00E3C26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451" y="3621061"/>
            <a:ext cx="2416055" cy="2650227"/>
          </a:xfrm>
          <a:prstGeom prst="rect">
            <a:avLst/>
          </a:prstGeom>
        </p:spPr>
      </p:pic>
      <p:pic>
        <p:nvPicPr>
          <p:cNvPr id="9" name="Picture 8">
            <a:extLst>
              <a:ext uri="{FF2B5EF4-FFF2-40B4-BE49-F238E27FC236}">
                <a16:creationId xmlns:a16="http://schemas.microsoft.com/office/drawing/2014/main" id="{ECC65654-4B7E-9877-D87D-91C9BFF42D98}"/>
              </a:ext>
            </a:extLst>
          </p:cNvPr>
          <p:cNvPicPr>
            <a:picLocks noChangeAspect="1"/>
          </p:cNvPicPr>
          <p:nvPr/>
        </p:nvPicPr>
        <p:blipFill>
          <a:blip r:embed="rId3"/>
          <a:stretch>
            <a:fillRect/>
          </a:stretch>
        </p:blipFill>
        <p:spPr>
          <a:xfrm>
            <a:off x="811032" y="2530416"/>
            <a:ext cx="7076661" cy="3796250"/>
          </a:xfrm>
          <a:prstGeom prst="rect">
            <a:avLst/>
          </a:prstGeom>
        </p:spPr>
      </p:pic>
    </p:spTree>
    <p:extLst>
      <p:ext uri="{BB962C8B-B14F-4D97-AF65-F5344CB8AC3E}">
        <p14:creationId xmlns:p14="http://schemas.microsoft.com/office/powerpoint/2010/main" val="31901316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389CC-E561-704F-90EB-4B423DC69072}"/>
              </a:ext>
            </a:extLst>
          </p:cNvPr>
          <p:cNvSpPr>
            <a:spLocks noGrp="1"/>
          </p:cNvSpPr>
          <p:nvPr>
            <p:ph type="title"/>
          </p:nvPr>
        </p:nvSpPr>
        <p:spPr>
          <a:xfrm>
            <a:off x="675000" y="674998"/>
            <a:ext cx="8033572" cy="484748"/>
          </a:xfrm>
        </p:spPr>
        <p:txBody>
          <a:bodyPr/>
          <a:lstStyle/>
          <a:p>
            <a:r>
              <a:rPr lang="en-US" sz="3500" b="1" dirty="0">
                <a:solidFill>
                  <a:schemeClr val="tx1"/>
                </a:solidFill>
                <a:latin typeface="Arial" panose="020B0604020202020204" pitchFamily="34" charset="0"/>
                <a:cs typeface="Arial" panose="020B0604020202020204" pitchFamily="34" charset="0"/>
              </a:rPr>
              <a:t>FURTHER </a:t>
            </a:r>
            <a:r>
              <a:rPr lang="en-US" sz="3500" b="1" dirty="0" err="1">
                <a:solidFill>
                  <a:schemeClr val="tx1"/>
                </a:solidFill>
                <a:latin typeface="Arial" panose="020B0604020202020204" pitchFamily="34" charset="0"/>
                <a:cs typeface="Arial" panose="020B0604020202020204" pitchFamily="34" charset="0"/>
              </a:rPr>
              <a:t>HELP</a:t>
            </a:r>
            <a:r>
              <a:rPr lang="en-US" dirty="0" err="1"/>
              <a:t>tle</a:t>
            </a:r>
            <a:r>
              <a:rPr lang="en-US" dirty="0"/>
              <a:t> Here</a:t>
            </a:r>
          </a:p>
        </p:txBody>
      </p:sp>
      <p:sp>
        <p:nvSpPr>
          <p:cNvPr id="4" name="Text Placeholder 3">
            <a:extLst>
              <a:ext uri="{FF2B5EF4-FFF2-40B4-BE49-F238E27FC236}">
                <a16:creationId xmlns:a16="http://schemas.microsoft.com/office/drawing/2014/main" id="{40474858-FD7E-FC4F-AC79-1EC604C4A236}"/>
              </a:ext>
            </a:extLst>
          </p:cNvPr>
          <p:cNvSpPr>
            <a:spLocks noGrp="1"/>
          </p:cNvSpPr>
          <p:nvPr>
            <p:ph type="body" sz="quarter" idx="14"/>
          </p:nvPr>
        </p:nvSpPr>
        <p:spPr>
          <a:xfrm>
            <a:off x="675000" y="1889998"/>
            <a:ext cx="10842001" cy="999248"/>
          </a:xfrm>
        </p:spPr>
        <p:txBody>
          <a:bodyPr/>
          <a:lstStyle/>
          <a:p>
            <a:pPr marL="0" indent="0">
              <a:buNone/>
            </a:pPr>
            <a:r>
              <a:rPr lang="en-GB" sz="2000" dirty="0">
                <a:solidFill>
                  <a:srgbClr val="7030A0"/>
                </a:solidFill>
                <a:latin typeface="Arial"/>
                <a:cs typeface="Arial"/>
              </a:rPr>
              <a:t>IF AFTER READING THESE INSTRUCTIONS YOU HAVE FURTHER QUESTIONS ABOUT HOW TO USE FASTMARKETS PLATFORM, CONTACT OUR CUSTOMER SUCCESS TEAMS OR FOR ACCESS/ORDER QUERIES, OUR CLIENT SERVICES TEAM:</a:t>
            </a:r>
            <a:endParaRPr lang="en-US" dirty="0"/>
          </a:p>
        </p:txBody>
      </p:sp>
      <p:sp>
        <p:nvSpPr>
          <p:cNvPr id="9" name="Slide Number">
            <a:extLst>
              <a:ext uri="{FF2B5EF4-FFF2-40B4-BE49-F238E27FC236}">
                <a16:creationId xmlns:a16="http://schemas.microsoft.com/office/drawing/2014/main" id="{114B9143-AA8E-9548-A0F9-F6E2DD3D84FB}"/>
              </a:ext>
            </a:extLst>
          </p:cNvPr>
          <p:cNvSpPr txBox="1">
            <a:spLocks/>
          </p:cNvSpPr>
          <p:nvPr/>
        </p:nvSpPr>
        <p:spPr>
          <a:xfrm>
            <a:off x="10844492" y="6463350"/>
            <a:ext cx="675000" cy="124650"/>
          </a:xfrm>
          <a:prstGeom prst="rect">
            <a:avLst/>
          </a:prstGeom>
        </p:spPr>
        <p:txBody>
          <a:bodyPr wrap="square" lIns="0" tIns="0" rIns="0" bIns="0" anchor="b" anchorCtr="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chemeClr val="accent1"/>
                </a:solidFill>
                <a:effectLst/>
                <a:uFillTx/>
                <a:latin typeface="Arial" panose="020B0604020202020204" pitchFamily="34" charset="0"/>
                <a:ea typeface="Calibri Light"/>
                <a:cs typeface="Arial" panose="020B0604020202020204" pitchFamily="34" charset="0"/>
                <a:sym typeface="Calibri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Light"/>
                <a:ea typeface="Calibri Light"/>
                <a:cs typeface="Calibri Light"/>
                <a:sym typeface="Calibri Light"/>
              </a:defRPr>
            </a:lvl9pPr>
          </a:lstStyle>
          <a:p>
            <a:r>
              <a:rPr lang="en-GB" sz="900">
                <a:solidFill>
                  <a:schemeClr val="bg1"/>
                </a:solidFill>
              </a:rPr>
              <a:t>00</a:t>
            </a:r>
          </a:p>
        </p:txBody>
      </p:sp>
      <p:sp>
        <p:nvSpPr>
          <p:cNvPr id="12" name="TextBox 11">
            <a:extLst>
              <a:ext uri="{FF2B5EF4-FFF2-40B4-BE49-F238E27FC236}">
                <a16:creationId xmlns:a16="http://schemas.microsoft.com/office/drawing/2014/main" id="{9ED588D1-DE68-0756-DD0B-ABC7E0B43487}"/>
              </a:ext>
            </a:extLst>
          </p:cNvPr>
          <p:cNvSpPr txBox="1"/>
          <p:nvPr/>
        </p:nvSpPr>
        <p:spPr>
          <a:xfrm>
            <a:off x="672508" y="3109355"/>
            <a:ext cx="10278750" cy="3416320"/>
          </a:xfrm>
          <a:prstGeom prst="rect">
            <a:avLst/>
          </a:prstGeom>
          <a:noFill/>
        </p:spPr>
        <p:txBody>
          <a:bodyPr wrap="square">
            <a:spAutoFit/>
          </a:bodyPr>
          <a:lstStyle/>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Europe, Middle East and Africa: +44 20 3855 5581</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Asia: +65 3163 3458</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Americas: +1 708 329 2641 </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Customer Success Email: </a:t>
            </a:r>
            <a:r>
              <a:rPr lang="en-GB" sz="1800" b="1" i="1" u="sng" strike="noStrike" dirty="0">
                <a:solidFill>
                  <a:srgbClr val="000000"/>
                </a:solidFill>
                <a:effectLst/>
                <a:latin typeface="Arial" panose="020B0604020202020204" pitchFamily="34" charset="0"/>
                <a:cs typeface="Arial" panose="020B0604020202020204" pitchFamily="34" charset="0"/>
                <a:hlinkClick r:id="rId2"/>
              </a:rPr>
              <a:t>customersuccess@fastmarkets.com</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Client Services Email: </a:t>
            </a:r>
            <a:r>
              <a:rPr lang="en-GB" sz="1800" b="1" i="1" u="sng" strike="noStrike" dirty="0">
                <a:solidFill>
                  <a:srgbClr val="000000"/>
                </a:solidFill>
                <a:effectLst/>
                <a:latin typeface="Arial" panose="020B0604020202020204" pitchFamily="34" charset="0"/>
                <a:cs typeface="Arial" panose="020B0604020202020204" pitchFamily="34" charset="0"/>
                <a:hlinkClick r:id="rId3"/>
              </a:rPr>
              <a:t>client.services@fastmarkets.com</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endParaRPr lang="en-GB" sz="1800" b="0" i="0" dirty="0">
              <a:solidFill>
                <a:srgbClr val="000000"/>
              </a:solidFill>
              <a:effectLst/>
              <a:latin typeface="Arial" panose="020B0604020202020204" pitchFamily="34" charset="0"/>
              <a:cs typeface="Arial" panose="020B0604020202020204" pitchFamily="34" charset="0"/>
            </a:endParaRPr>
          </a:p>
          <a:p>
            <a:pPr marL="0" indent="0" algn="l" rtl="0" fontAlgn="base">
              <a:buNone/>
            </a:pPr>
            <a:endParaRPr lang="en-GB" sz="1800" b="0" i="0"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sz="1800" b="0" i="0" dirty="0">
                <a:solidFill>
                  <a:srgbClr val="000000"/>
                </a:solidFill>
                <a:effectLst/>
                <a:latin typeface="Arial" panose="020B0604020202020204" pitchFamily="34" charset="0"/>
                <a:cs typeface="Arial" panose="020B0604020202020204" pitchFamily="34" charset="0"/>
              </a:rPr>
              <a:t>For more information on Fastmarkets’ products and services, please use the following links: </a:t>
            </a:r>
            <a:endParaRPr lang="en-GB" b="0" i="0"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Pricing data:</a:t>
            </a:r>
            <a:r>
              <a:rPr lang="en-GB" sz="1800" b="0" i="0" dirty="0">
                <a:solidFill>
                  <a:srgbClr val="000000"/>
                </a:solidFill>
                <a:effectLst/>
                <a:latin typeface="Arial" panose="020B0604020202020204" pitchFamily="34" charset="0"/>
                <a:cs typeface="Arial" panose="020B0604020202020204" pitchFamily="34" charset="0"/>
              </a:rPr>
              <a:t> </a:t>
            </a:r>
            <a:r>
              <a:rPr lang="en-GB" sz="1800" b="0" i="0" u="sng" strike="noStrike" dirty="0">
                <a:solidFill>
                  <a:srgbClr val="000000"/>
                </a:solidFill>
                <a:effectLst/>
                <a:latin typeface="Arial" panose="020B0604020202020204" pitchFamily="34" charset="0"/>
                <a:cs typeface="Arial" panose="020B0604020202020204" pitchFamily="34" charset="0"/>
                <a:hlinkClick r:id="rId4"/>
              </a:rPr>
              <a:t>https://www.fastmarkets.com/what-we-do/pricing-data</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Pricing notices:</a:t>
            </a:r>
            <a:r>
              <a:rPr lang="en-GB" sz="1800" b="0" i="0" u="sng" dirty="0">
                <a:solidFill>
                  <a:srgbClr val="000000"/>
                </a:solidFill>
                <a:effectLst/>
                <a:latin typeface="Arial" panose="020B0604020202020204" pitchFamily="34" charset="0"/>
                <a:cs typeface="Arial" panose="020B0604020202020204" pitchFamily="34" charset="0"/>
              </a:rPr>
              <a:t> </a:t>
            </a:r>
            <a:r>
              <a:rPr lang="en-GB" sz="1800" b="0" i="0" u="sng" strike="noStrike" dirty="0">
                <a:solidFill>
                  <a:srgbClr val="000000"/>
                </a:solidFill>
                <a:effectLst/>
                <a:latin typeface="Arial" panose="020B0604020202020204" pitchFamily="34" charset="0"/>
                <a:cs typeface="Arial" panose="020B0604020202020204" pitchFamily="34" charset="0"/>
                <a:hlinkClick r:id="rId5"/>
              </a:rPr>
              <a:t>https://www.fastmarkets.com/about-us/methodology/pricing-notices</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dirty="0">
                <a:solidFill>
                  <a:srgbClr val="000000"/>
                </a:solidFill>
                <a:effectLst/>
                <a:latin typeface="Arial" panose="020B0604020202020204" pitchFamily="34" charset="0"/>
                <a:cs typeface="Arial" panose="020B0604020202020204" pitchFamily="34" charset="0"/>
              </a:rPr>
              <a:t>Methodology:</a:t>
            </a:r>
            <a:r>
              <a:rPr lang="en-GB" sz="1800" b="0" i="0" dirty="0">
                <a:solidFill>
                  <a:srgbClr val="000000"/>
                </a:solidFill>
                <a:effectLst/>
                <a:latin typeface="Arial" panose="020B0604020202020204" pitchFamily="34" charset="0"/>
                <a:cs typeface="Arial" panose="020B0604020202020204" pitchFamily="34" charset="0"/>
              </a:rPr>
              <a:t> </a:t>
            </a:r>
            <a:r>
              <a:rPr lang="en-GB" sz="1800" b="0" i="0" u="sng" strike="noStrike" dirty="0">
                <a:solidFill>
                  <a:srgbClr val="000000"/>
                </a:solidFill>
                <a:effectLst/>
                <a:latin typeface="Arial" panose="020B0604020202020204" pitchFamily="34" charset="0"/>
                <a:cs typeface="Arial" panose="020B0604020202020204" pitchFamily="34" charset="0"/>
                <a:hlinkClick r:id="rId6"/>
              </a:rPr>
              <a:t>https://www.fastmarkets.com/about-us/methodology</a:t>
            </a:r>
            <a:r>
              <a:rPr lang="en-GB" sz="1800" b="0" i="0" dirty="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1800" b="1" i="0" u="none" strike="noStrike" dirty="0">
                <a:solidFill>
                  <a:srgbClr val="000000"/>
                </a:solidFill>
                <a:effectLst/>
                <a:latin typeface="Arial" panose="020B0604020202020204" pitchFamily="34" charset="0"/>
                <a:cs typeface="Arial" panose="020B0604020202020204" pitchFamily="34" charset="0"/>
              </a:rPr>
              <a:t>Data Licensing:</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0" i="0" u="sng" strike="noStrike" dirty="0">
                <a:solidFill>
                  <a:srgbClr val="000000"/>
                </a:solidFill>
                <a:effectLst/>
                <a:latin typeface="Arial" panose="020B0604020202020204" pitchFamily="34" charset="0"/>
                <a:cs typeface="Arial" panose="020B0604020202020204" pitchFamily="34" charset="0"/>
                <a:hlinkClick r:id="rId7"/>
              </a:rPr>
              <a:t>https://www.fastmarkets.com/solutions/data-licensing</a:t>
            </a:r>
            <a:r>
              <a:rPr lang="en-GB" sz="1800" b="0" i="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757305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Fsatmarkets">
      <a:dk1>
        <a:srgbClr val="6F0791"/>
      </a:dk1>
      <a:lt1>
        <a:srgbClr val="323232"/>
      </a:lt1>
      <a:dk2>
        <a:srgbClr val="8C8C8C"/>
      </a:dk2>
      <a:lt2>
        <a:srgbClr val="ECECEC"/>
      </a:lt2>
      <a:accent1>
        <a:srgbClr val="FFFFFF"/>
      </a:accent1>
      <a:accent2>
        <a:srgbClr val="CF883C"/>
      </a:accent2>
      <a:accent3>
        <a:srgbClr val="CF3C5E"/>
      </a:accent3>
      <a:accent4>
        <a:srgbClr val="3CCF86"/>
      </a:accent4>
      <a:accent5>
        <a:srgbClr val="3C91CF"/>
      </a:accent5>
      <a:accent6>
        <a:srgbClr val="3C55CF"/>
      </a:accent6>
      <a:hlink>
        <a:srgbClr val="8C8C8C"/>
      </a:hlink>
      <a:folHlink>
        <a:srgbClr val="6E168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noFill/>
          <a:prstDash val="solid"/>
          <a:round/>
        </a:ln>
        <a:effectLst/>
        <a:sp3d/>
      </a:spPr>
      <a:bodyPr rot="0" spcFirstLastPara="1" vertOverflow="overflow" horzOverflow="overflow" vert="horz" wrap="square" lIns="0" tIns="0" rIns="0" bIns="0" numCol="1" spcCol="38100" rtlCol="0" anchor="ctr">
        <a:no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dirty="0">
            <a:ln>
              <a:noFill/>
            </a:ln>
            <a:solidFill>
              <a:srgbClr val="000000"/>
            </a:solidFill>
            <a:effectLst/>
            <a:uFillTx/>
            <a:latin typeface="Calibri Light"/>
            <a:ea typeface="Calibri Light"/>
            <a:cs typeface="Calibri Light"/>
            <a:sym typeface="Calibri Light"/>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algn="l">
          <a:lnSpc>
            <a:spcPct val="120000"/>
          </a:lnSpc>
          <a:spcAft>
            <a:spcPts val="600"/>
          </a:spcAft>
          <a:defRPr sz="1700" dirty="0">
            <a:solidFill>
              <a:schemeClr val="bg1"/>
            </a:solidFill>
            <a:latin typeface="Arial" panose="020B0604020202020204" pitchFamily="34" charset="0"/>
            <a:cs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BFA46915455458FA38C15A419338E" ma:contentTypeVersion="4" ma:contentTypeDescription="Create a new document." ma:contentTypeScope="" ma:versionID="681d36fb3023a7a04fe7c7beeae46fb7">
  <xsd:schema xmlns:xsd="http://www.w3.org/2001/XMLSchema" xmlns:xs="http://www.w3.org/2001/XMLSchema" xmlns:p="http://schemas.microsoft.com/office/2006/metadata/properties" xmlns:ns2="9782493d-b1fa-4098-85fc-f17455750f2f" targetNamespace="http://schemas.microsoft.com/office/2006/metadata/properties" ma:root="true" ma:fieldsID="06f8cc5de02ce003f6539aaf7cc2531d" ns2:_="">
    <xsd:import namespace="9782493d-b1fa-4098-85fc-f17455750f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2493d-b1fa-4098-85fc-f17455750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70503-6E11-4D23-874C-9C39B0396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2493d-b1fa-4098-85fc-f17455750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DCF8F-6E28-4291-AC80-70EDD919D80D}">
  <ds:schemaRefs>
    <ds:schemaRef ds:uri="9782493d-b1fa-4098-85fc-f17455750f2f"/>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510369E5-6429-4739-BBED-CC25D5AB1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TotalTime>
  <Words>940</Words>
  <Application>Microsoft Office PowerPoint</Application>
  <PresentationFormat>Widescreen</PresentationFormat>
  <Paragraphs>78</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PowerPoint Presentation</vt:lpstr>
      <vt:lpstr>New Features</vt:lpstr>
      <vt:lpstr>SAF Balance Sheets</vt:lpstr>
      <vt:lpstr>Fastmarkets/USDA Barley Balance Sheet Comparison</vt:lpstr>
      <vt:lpstr>Fastmarkets/USDA Soybean Balance Sheet Comparison</vt:lpstr>
      <vt:lpstr>FURTHER HELPtle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Jacobs, Kerry (UK)</dc:creator>
  <cp:lastModifiedBy>Zheng, Vivien (US)</cp:lastModifiedBy>
  <cp:revision>620</cp:revision>
  <dcterms:created xsi:type="dcterms:W3CDTF">2024-10-18T12:48:23Z</dcterms:created>
  <dcterms:modified xsi:type="dcterms:W3CDTF">2024-12-02T14:38:50Z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0x0101006E2BFA46915455458FA38C15A419338E</vt:lpwstr>
  </property>
</Properties>
</file>